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</p:sldIdLst>
  <p:sldSz cx="12192000" cy="36576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60"/>
    <p:restoredTop sz="94704"/>
  </p:normalViewPr>
  <p:slideViewPr>
    <p:cSldViewPr snapToGrid="0">
      <p:cViewPr varScale="1">
        <p:scale>
          <a:sx n="149" d="100"/>
          <a:sy n="149" d="100"/>
        </p:scale>
        <p:origin x="192" y="1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598593"/>
            <a:ext cx="9144000" cy="1273387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1921087"/>
            <a:ext cx="9144000" cy="883073"/>
          </a:xfrm>
        </p:spPr>
        <p:txBody>
          <a:bodyPr/>
          <a:lstStyle>
            <a:lvl1pPr marL="0" indent="0" algn="ctr">
              <a:buNone/>
              <a:defRPr sz="1280"/>
            </a:lvl1pPr>
            <a:lvl2pPr marL="243825" indent="0" algn="ctr">
              <a:buNone/>
              <a:defRPr sz="1067"/>
            </a:lvl2pPr>
            <a:lvl3pPr marL="487650" indent="0" algn="ctr">
              <a:buNone/>
              <a:defRPr sz="960"/>
            </a:lvl3pPr>
            <a:lvl4pPr marL="731474" indent="0" algn="ctr">
              <a:buNone/>
              <a:defRPr sz="853"/>
            </a:lvl4pPr>
            <a:lvl5pPr marL="975299" indent="0" algn="ctr">
              <a:buNone/>
              <a:defRPr sz="853"/>
            </a:lvl5pPr>
            <a:lvl6pPr marL="1219124" indent="0" algn="ctr">
              <a:buNone/>
              <a:defRPr sz="853"/>
            </a:lvl6pPr>
            <a:lvl7pPr marL="1462949" indent="0" algn="ctr">
              <a:buNone/>
              <a:defRPr sz="853"/>
            </a:lvl7pPr>
            <a:lvl8pPr marL="1706773" indent="0" algn="ctr">
              <a:buNone/>
              <a:defRPr sz="853"/>
            </a:lvl8pPr>
            <a:lvl9pPr marL="1950598" indent="0" algn="ctr">
              <a:buNone/>
              <a:defRPr sz="85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EBE71-6AC1-E646-B968-FFA475C76EA1}" type="datetimeFigureOut">
              <a:rPr lang="en-US" smtClean="0"/>
              <a:t>4/18/25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EC491-CBCA-0048-99BC-1E2EDC979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0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EBE71-6AC1-E646-B968-FFA475C76EA1}" type="datetimeFigureOut">
              <a:rPr lang="en-US" smtClean="0"/>
              <a:t>4/18/25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EC491-CBCA-0048-99BC-1E2EDC979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6842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194733"/>
            <a:ext cx="2628900" cy="309964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94733"/>
            <a:ext cx="7734300" cy="309964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EBE71-6AC1-E646-B968-FFA475C76EA1}" type="datetimeFigureOut">
              <a:rPr lang="en-US" smtClean="0"/>
              <a:t>4/18/25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EC491-CBCA-0048-99BC-1E2EDC979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5563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EBE71-6AC1-E646-B968-FFA475C76EA1}" type="datetimeFigureOut">
              <a:rPr lang="en-US" smtClean="0"/>
              <a:t>4/18/25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EC491-CBCA-0048-99BC-1E2EDC979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171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911860"/>
            <a:ext cx="10515600" cy="152146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2447714"/>
            <a:ext cx="10515600" cy="800100"/>
          </a:xfrm>
        </p:spPr>
        <p:txBody>
          <a:bodyPr/>
          <a:lstStyle>
            <a:lvl1pPr marL="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1pPr>
            <a:lvl2pPr marL="243825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2pPr>
            <a:lvl3pPr marL="48765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3pPr>
            <a:lvl4pPr marL="731474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4pPr>
            <a:lvl5pPr marL="975299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5pPr>
            <a:lvl6pPr marL="1219124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6pPr>
            <a:lvl7pPr marL="1462949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7pPr>
            <a:lvl8pPr marL="1706773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8pPr>
            <a:lvl9pPr marL="1950598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EBE71-6AC1-E646-B968-FFA475C76EA1}" type="datetimeFigureOut">
              <a:rPr lang="en-US" smtClean="0"/>
              <a:t>4/18/25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EC491-CBCA-0048-99BC-1E2EDC979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383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973666"/>
            <a:ext cx="5181600" cy="2320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973666"/>
            <a:ext cx="5181600" cy="2320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EBE71-6AC1-E646-B968-FFA475C76EA1}" type="datetimeFigureOut">
              <a:rPr lang="en-US" smtClean="0"/>
              <a:t>4/18/25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EC491-CBCA-0048-99BC-1E2EDC979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081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94734"/>
            <a:ext cx="10515600" cy="7069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896620"/>
            <a:ext cx="5157787" cy="439420"/>
          </a:xfrm>
        </p:spPr>
        <p:txBody>
          <a:bodyPr anchor="b"/>
          <a:lstStyle>
            <a:lvl1pPr marL="0" indent="0">
              <a:buNone/>
              <a:defRPr sz="1280" b="1"/>
            </a:lvl1pPr>
            <a:lvl2pPr marL="243825" indent="0">
              <a:buNone/>
              <a:defRPr sz="1067" b="1"/>
            </a:lvl2pPr>
            <a:lvl3pPr marL="487650" indent="0">
              <a:buNone/>
              <a:defRPr sz="960" b="1"/>
            </a:lvl3pPr>
            <a:lvl4pPr marL="731474" indent="0">
              <a:buNone/>
              <a:defRPr sz="853" b="1"/>
            </a:lvl4pPr>
            <a:lvl5pPr marL="975299" indent="0">
              <a:buNone/>
              <a:defRPr sz="853" b="1"/>
            </a:lvl5pPr>
            <a:lvl6pPr marL="1219124" indent="0">
              <a:buNone/>
              <a:defRPr sz="853" b="1"/>
            </a:lvl6pPr>
            <a:lvl7pPr marL="1462949" indent="0">
              <a:buNone/>
              <a:defRPr sz="853" b="1"/>
            </a:lvl7pPr>
            <a:lvl8pPr marL="1706773" indent="0">
              <a:buNone/>
              <a:defRPr sz="853" b="1"/>
            </a:lvl8pPr>
            <a:lvl9pPr marL="1950598" indent="0">
              <a:buNone/>
              <a:defRPr sz="85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1336040"/>
            <a:ext cx="5157787" cy="19651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896620"/>
            <a:ext cx="5183188" cy="439420"/>
          </a:xfrm>
        </p:spPr>
        <p:txBody>
          <a:bodyPr anchor="b"/>
          <a:lstStyle>
            <a:lvl1pPr marL="0" indent="0">
              <a:buNone/>
              <a:defRPr sz="1280" b="1"/>
            </a:lvl1pPr>
            <a:lvl2pPr marL="243825" indent="0">
              <a:buNone/>
              <a:defRPr sz="1067" b="1"/>
            </a:lvl2pPr>
            <a:lvl3pPr marL="487650" indent="0">
              <a:buNone/>
              <a:defRPr sz="960" b="1"/>
            </a:lvl3pPr>
            <a:lvl4pPr marL="731474" indent="0">
              <a:buNone/>
              <a:defRPr sz="853" b="1"/>
            </a:lvl4pPr>
            <a:lvl5pPr marL="975299" indent="0">
              <a:buNone/>
              <a:defRPr sz="853" b="1"/>
            </a:lvl5pPr>
            <a:lvl6pPr marL="1219124" indent="0">
              <a:buNone/>
              <a:defRPr sz="853" b="1"/>
            </a:lvl6pPr>
            <a:lvl7pPr marL="1462949" indent="0">
              <a:buNone/>
              <a:defRPr sz="853" b="1"/>
            </a:lvl7pPr>
            <a:lvl8pPr marL="1706773" indent="0">
              <a:buNone/>
              <a:defRPr sz="853" b="1"/>
            </a:lvl8pPr>
            <a:lvl9pPr marL="1950598" indent="0">
              <a:buNone/>
              <a:defRPr sz="85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336040"/>
            <a:ext cx="5183188" cy="19651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EBE71-6AC1-E646-B968-FFA475C76EA1}" type="datetimeFigureOut">
              <a:rPr lang="en-US" smtClean="0"/>
              <a:t>4/18/25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EC491-CBCA-0048-99BC-1E2EDC979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0170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EBE71-6AC1-E646-B968-FFA475C76EA1}" type="datetimeFigureOut">
              <a:rPr lang="en-US" smtClean="0"/>
              <a:t>4/18/25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EC491-CBCA-0048-99BC-1E2EDC979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917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EBE71-6AC1-E646-B968-FFA475C76EA1}" type="datetimeFigureOut">
              <a:rPr lang="en-US" smtClean="0"/>
              <a:t>4/18/25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EC491-CBCA-0048-99BC-1E2EDC979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597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243840"/>
            <a:ext cx="3932237" cy="853440"/>
          </a:xfrm>
        </p:spPr>
        <p:txBody>
          <a:bodyPr anchor="b"/>
          <a:lstStyle>
            <a:lvl1pPr>
              <a:defRPr sz="170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526627"/>
            <a:ext cx="6172200" cy="2599267"/>
          </a:xfrm>
        </p:spPr>
        <p:txBody>
          <a:bodyPr/>
          <a:lstStyle>
            <a:lvl1pPr>
              <a:defRPr sz="1707"/>
            </a:lvl1pPr>
            <a:lvl2pPr>
              <a:defRPr sz="1493"/>
            </a:lvl2pPr>
            <a:lvl3pPr>
              <a:defRPr sz="128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1097280"/>
            <a:ext cx="3932237" cy="2032847"/>
          </a:xfrm>
        </p:spPr>
        <p:txBody>
          <a:bodyPr/>
          <a:lstStyle>
            <a:lvl1pPr marL="0" indent="0">
              <a:buNone/>
              <a:defRPr sz="853"/>
            </a:lvl1pPr>
            <a:lvl2pPr marL="243825" indent="0">
              <a:buNone/>
              <a:defRPr sz="747"/>
            </a:lvl2pPr>
            <a:lvl3pPr marL="487650" indent="0">
              <a:buNone/>
              <a:defRPr sz="640"/>
            </a:lvl3pPr>
            <a:lvl4pPr marL="731474" indent="0">
              <a:buNone/>
              <a:defRPr sz="533"/>
            </a:lvl4pPr>
            <a:lvl5pPr marL="975299" indent="0">
              <a:buNone/>
              <a:defRPr sz="533"/>
            </a:lvl5pPr>
            <a:lvl6pPr marL="1219124" indent="0">
              <a:buNone/>
              <a:defRPr sz="533"/>
            </a:lvl6pPr>
            <a:lvl7pPr marL="1462949" indent="0">
              <a:buNone/>
              <a:defRPr sz="533"/>
            </a:lvl7pPr>
            <a:lvl8pPr marL="1706773" indent="0">
              <a:buNone/>
              <a:defRPr sz="533"/>
            </a:lvl8pPr>
            <a:lvl9pPr marL="1950598" indent="0">
              <a:buNone/>
              <a:defRPr sz="5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EBE71-6AC1-E646-B968-FFA475C76EA1}" type="datetimeFigureOut">
              <a:rPr lang="en-US" smtClean="0"/>
              <a:t>4/18/25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EC491-CBCA-0048-99BC-1E2EDC979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9513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243840"/>
            <a:ext cx="3932237" cy="853440"/>
          </a:xfrm>
        </p:spPr>
        <p:txBody>
          <a:bodyPr anchor="b"/>
          <a:lstStyle>
            <a:lvl1pPr>
              <a:defRPr sz="170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526627"/>
            <a:ext cx="6172200" cy="2599267"/>
          </a:xfrm>
        </p:spPr>
        <p:txBody>
          <a:bodyPr anchor="t"/>
          <a:lstStyle>
            <a:lvl1pPr marL="0" indent="0">
              <a:buNone/>
              <a:defRPr sz="1707"/>
            </a:lvl1pPr>
            <a:lvl2pPr marL="243825" indent="0">
              <a:buNone/>
              <a:defRPr sz="1493"/>
            </a:lvl2pPr>
            <a:lvl3pPr marL="487650" indent="0">
              <a:buNone/>
              <a:defRPr sz="1280"/>
            </a:lvl3pPr>
            <a:lvl4pPr marL="731474" indent="0">
              <a:buNone/>
              <a:defRPr sz="1067"/>
            </a:lvl4pPr>
            <a:lvl5pPr marL="975299" indent="0">
              <a:buNone/>
              <a:defRPr sz="1067"/>
            </a:lvl5pPr>
            <a:lvl6pPr marL="1219124" indent="0">
              <a:buNone/>
              <a:defRPr sz="1067"/>
            </a:lvl6pPr>
            <a:lvl7pPr marL="1462949" indent="0">
              <a:buNone/>
              <a:defRPr sz="1067"/>
            </a:lvl7pPr>
            <a:lvl8pPr marL="1706773" indent="0">
              <a:buNone/>
              <a:defRPr sz="1067"/>
            </a:lvl8pPr>
            <a:lvl9pPr marL="1950598" indent="0">
              <a:buNone/>
              <a:defRPr sz="10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1097280"/>
            <a:ext cx="3932237" cy="2032847"/>
          </a:xfrm>
        </p:spPr>
        <p:txBody>
          <a:bodyPr/>
          <a:lstStyle>
            <a:lvl1pPr marL="0" indent="0">
              <a:buNone/>
              <a:defRPr sz="853"/>
            </a:lvl1pPr>
            <a:lvl2pPr marL="243825" indent="0">
              <a:buNone/>
              <a:defRPr sz="747"/>
            </a:lvl2pPr>
            <a:lvl3pPr marL="487650" indent="0">
              <a:buNone/>
              <a:defRPr sz="640"/>
            </a:lvl3pPr>
            <a:lvl4pPr marL="731474" indent="0">
              <a:buNone/>
              <a:defRPr sz="533"/>
            </a:lvl4pPr>
            <a:lvl5pPr marL="975299" indent="0">
              <a:buNone/>
              <a:defRPr sz="533"/>
            </a:lvl5pPr>
            <a:lvl6pPr marL="1219124" indent="0">
              <a:buNone/>
              <a:defRPr sz="533"/>
            </a:lvl6pPr>
            <a:lvl7pPr marL="1462949" indent="0">
              <a:buNone/>
              <a:defRPr sz="533"/>
            </a:lvl7pPr>
            <a:lvl8pPr marL="1706773" indent="0">
              <a:buNone/>
              <a:defRPr sz="533"/>
            </a:lvl8pPr>
            <a:lvl9pPr marL="1950598" indent="0">
              <a:buNone/>
              <a:defRPr sz="5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EBE71-6AC1-E646-B968-FFA475C76EA1}" type="datetimeFigureOut">
              <a:rPr lang="en-US" smtClean="0"/>
              <a:t>4/18/25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EC491-CBCA-0048-99BC-1E2EDC979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629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194734"/>
            <a:ext cx="10515600" cy="7069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973666"/>
            <a:ext cx="10515600" cy="2320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3390054"/>
            <a:ext cx="2743200" cy="194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1EBE71-6AC1-E646-B968-FFA475C76EA1}" type="datetimeFigureOut">
              <a:rPr lang="en-US" smtClean="0"/>
              <a:t>4/18/25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3390054"/>
            <a:ext cx="4114800" cy="194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3390054"/>
            <a:ext cx="2743200" cy="194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8EC491-CBCA-0048-99BC-1E2EDC979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175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87650" rtl="0" eaLnBrk="1" latinLnBrk="0" hangingPunct="1">
        <a:lnSpc>
          <a:spcPct val="90000"/>
        </a:lnSpc>
        <a:spcBef>
          <a:spcPct val="0"/>
        </a:spcBef>
        <a:buNone/>
        <a:defRPr sz="234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1912" indent="-121912" algn="l" defTabSz="48765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493" kern="1200">
          <a:solidFill>
            <a:schemeClr val="tx1"/>
          </a:solidFill>
          <a:latin typeface="+mn-lt"/>
          <a:ea typeface="+mn-ea"/>
          <a:cs typeface="+mn-cs"/>
        </a:defRPr>
      </a:lvl1pPr>
      <a:lvl2pPr marL="365737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2pPr>
      <a:lvl3pPr marL="609562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1067" kern="1200">
          <a:solidFill>
            <a:schemeClr val="tx1"/>
          </a:solidFill>
          <a:latin typeface="+mn-lt"/>
          <a:ea typeface="+mn-ea"/>
          <a:cs typeface="+mn-cs"/>
        </a:defRPr>
      </a:lvl3pPr>
      <a:lvl4pPr marL="853387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11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5pPr>
      <a:lvl6pPr marL="1341036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6pPr>
      <a:lvl7pPr marL="1584861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7pPr>
      <a:lvl8pPr marL="1828686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8pPr>
      <a:lvl9pPr marL="2072510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1pPr>
      <a:lvl2pPr marL="243825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2pPr>
      <a:lvl3pPr marL="487650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31474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4pPr>
      <a:lvl5pPr marL="975299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5pPr>
      <a:lvl6pPr marL="1219124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6pPr>
      <a:lvl7pPr marL="1462949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7pPr>
      <a:lvl8pPr marL="1706773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8pPr>
      <a:lvl9pPr marL="1950598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Up-Down Arrow 10">
            <a:extLst>
              <a:ext uri="{FF2B5EF4-FFF2-40B4-BE49-F238E27FC236}">
                <a16:creationId xmlns:a16="http://schemas.microsoft.com/office/drawing/2014/main" id="{F2752A9E-0213-7D55-024F-F7008018C2BE}"/>
              </a:ext>
            </a:extLst>
          </p:cNvPr>
          <p:cNvSpPr/>
          <p:nvPr/>
        </p:nvSpPr>
        <p:spPr>
          <a:xfrm rot="5400000">
            <a:off x="9118865" y="801278"/>
            <a:ext cx="368334" cy="2055043"/>
          </a:xfrm>
          <a:prstGeom prst="upDownArrow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A0D685F-608F-7038-E8BF-AD3F5F1676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771808"/>
              </p:ext>
            </p:extLst>
          </p:nvPr>
        </p:nvGraphicFramePr>
        <p:xfrm>
          <a:off x="57765" y="80127"/>
          <a:ext cx="12076470" cy="349734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805098">
                  <a:extLst>
                    <a:ext uri="{9D8B030D-6E8A-4147-A177-3AD203B41FA5}">
                      <a16:colId xmlns:a16="http://schemas.microsoft.com/office/drawing/2014/main" val="1342673917"/>
                    </a:ext>
                  </a:extLst>
                </a:gridCol>
                <a:gridCol w="805098">
                  <a:extLst>
                    <a:ext uri="{9D8B030D-6E8A-4147-A177-3AD203B41FA5}">
                      <a16:colId xmlns:a16="http://schemas.microsoft.com/office/drawing/2014/main" val="2724723681"/>
                    </a:ext>
                  </a:extLst>
                </a:gridCol>
                <a:gridCol w="805098">
                  <a:extLst>
                    <a:ext uri="{9D8B030D-6E8A-4147-A177-3AD203B41FA5}">
                      <a16:colId xmlns:a16="http://schemas.microsoft.com/office/drawing/2014/main" val="583853049"/>
                    </a:ext>
                  </a:extLst>
                </a:gridCol>
                <a:gridCol w="805098">
                  <a:extLst>
                    <a:ext uri="{9D8B030D-6E8A-4147-A177-3AD203B41FA5}">
                      <a16:colId xmlns:a16="http://schemas.microsoft.com/office/drawing/2014/main" val="3322097954"/>
                    </a:ext>
                  </a:extLst>
                </a:gridCol>
                <a:gridCol w="805098">
                  <a:extLst>
                    <a:ext uri="{9D8B030D-6E8A-4147-A177-3AD203B41FA5}">
                      <a16:colId xmlns:a16="http://schemas.microsoft.com/office/drawing/2014/main" val="3563235124"/>
                    </a:ext>
                  </a:extLst>
                </a:gridCol>
                <a:gridCol w="805098">
                  <a:extLst>
                    <a:ext uri="{9D8B030D-6E8A-4147-A177-3AD203B41FA5}">
                      <a16:colId xmlns:a16="http://schemas.microsoft.com/office/drawing/2014/main" val="2980119917"/>
                    </a:ext>
                  </a:extLst>
                </a:gridCol>
                <a:gridCol w="805098">
                  <a:extLst>
                    <a:ext uri="{9D8B030D-6E8A-4147-A177-3AD203B41FA5}">
                      <a16:colId xmlns:a16="http://schemas.microsoft.com/office/drawing/2014/main" val="1854173608"/>
                    </a:ext>
                  </a:extLst>
                </a:gridCol>
                <a:gridCol w="805098">
                  <a:extLst>
                    <a:ext uri="{9D8B030D-6E8A-4147-A177-3AD203B41FA5}">
                      <a16:colId xmlns:a16="http://schemas.microsoft.com/office/drawing/2014/main" val="1101335178"/>
                    </a:ext>
                  </a:extLst>
                </a:gridCol>
                <a:gridCol w="805098">
                  <a:extLst>
                    <a:ext uri="{9D8B030D-6E8A-4147-A177-3AD203B41FA5}">
                      <a16:colId xmlns:a16="http://schemas.microsoft.com/office/drawing/2014/main" val="164660911"/>
                    </a:ext>
                  </a:extLst>
                </a:gridCol>
                <a:gridCol w="805098">
                  <a:extLst>
                    <a:ext uri="{9D8B030D-6E8A-4147-A177-3AD203B41FA5}">
                      <a16:colId xmlns:a16="http://schemas.microsoft.com/office/drawing/2014/main" val="2293478486"/>
                    </a:ext>
                  </a:extLst>
                </a:gridCol>
                <a:gridCol w="805098">
                  <a:extLst>
                    <a:ext uri="{9D8B030D-6E8A-4147-A177-3AD203B41FA5}">
                      <a16:colId xmlns:a16="http://schemas.microsoft.com/office/drawing/2014/main" val="1955215107"/>
                    </a:ext>
                  </a:extLst>
                </a:gridCol>
                <a:gridCol w="805098">
                  <a:extLst>
                    <a:ext uri="{9D8B030D-6E8A-4147-A177-3AD203B41FA5}">
                      <a16:colId xmlns:a16="http://schemas.microsoft.com/office/drawing/2014/main" val="2133023434"/>
                    </a:ext>
                  </a:extLst>
                </a:gridCol>
                <a:gridCol w="805098">
                  <a:extLst>
                    <a:ext uri="{9D8B030D-6E8A-4147-A177-3AD203B41FA5}">
                      <a16:colId xmlns:a16="http://schemas.microsoft.com/office/drawing/2014/main" val="1960328542"/>
                    </a:ext>
                  </a:extLst>
                </a:gridCol>
                <a:gridCol w="805098">
                  <a:extLst>
                    <a:ext uri="{9D8B030D-6E8A-4147-A177-3AD203B41FA5}">
                      <a16:colId xmlns:a16="http://schemas.microsoft.com/office/drawing/2014/main" val="3884137689"/>
                    </a:ext>
                  </a:extLst>
                </a:gridCol>
                <a:gridCol w="805098">
                  <a:extLst>
                    <a:ext uri="{9D8B030D-6E8A-4147-A177-3AD203B41FA5}">
                      <a16:colId xmlns:a16="http://schemas.microsoft.com/office/drawing/2014/main" val="1213675057"/>
                    </a:ext>
                  </a:extLst>
                </a:gridCol>
              </a:tblGrid>
              <a:tr h="699469"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5732400"/>
                  </a:ext>
                </a:extLst>
              </a:tr>
              <a:tr h="699469"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9080203"/>
                  </a:ext>
                </a:extLst>
              </a:tr>
              <a:tr h="699469"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2538050"/>
                  </a:ext>
                </a:extLst>
              </a:tr>
              <a:tr h="699469"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4807153"/>
                  </a:ext>
                </a:extLst>
              </a:tr>
              <a:tr h="699469"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 marL="114202" marR="114202" marT="57101" marB="5710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0285077"/>
                  </a:ext>
                </a:extLst>
              </a:tr>
            </a:tbl>
          </a:graphicData>
        </a:graphic>
      </p:graphicFrame>
      <p:sp>
        <p:nvSpPr>
          <p:cNvPr id="7" name="Up-Down Arrow 6">
            <a:extLst>
              <a:ext uri="{FF2B5EF4-FFF2-40B4-BE49-F238E27FC236}">
                <a16:creationId xmlns:a16="http://schemas.microsoft.com/office/drawing/2014/main" id="{A7300622-43D1-A5C8-54C1-3C611DC102A1}"/>
              </a:ext>
            </a:extLst>
          </p:cNvPr>
          <p:cNvSpPr/>
          <p:nvPr/>
        </p:nvSpPr>
        <p:spPr>
          <a:xfrm>
            <a:off x="5919330" y="801278"/>
            <a:ext cx="368334" cy="2055043"/>
          </a:xfrm>
          <a:prstGeom prst="upDownArrow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864B4FA-FB47-865F-6345-7A8521F00C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42660" y="1467962"/>
            <a:ext cx="721674" cy="721674"/>
          </a:xfrm>
          <a:prstGeom prst="rect">
            <a:avLst/>
          </a:prstGeom>
        </p:spPr>
      </p:pic>
      <p:pic>
        <p:nvPicPr>
          <p:cNvPr id="10" name="Picture 9" descr="A cartoon of a robot&#10;&#10;Description automatically generated">
            <a:extLst>
              <a:ext uri="{FF2B5EF4-FFF2-40B4-BE49-F238E27FC236}">
                <a16:creationId xmlns:a16="http://schemas.microsoft.com/office/drawing/2014/main" id="{85DA5999-B763-EB3B-8F54-9B1967DD11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2196" y="1467960"/>
            <a:ext cx="721674" cy="721674"/>
          </a:xfrm>
          <a:prstGeom prst="rect">
            <a:avLst/>
          </a:prstGeom>
        </p:spPr>
      </p:pic>
      <p:sp>
        <p:nvSpPr>
          <p:cNvPr id="12" name="5-Point Star 11">
            <a:extLst>
              <a:ext uri="{FF2B5EF4-FFF2-40B4-BE49-F238E27FC236}">
                <a16:creationId xmlns:a16="http://schemas.microsoft.com/office/drawing/2014/main" id="{AC35BD79-D0E3-4C64-861C-733B34C211E9}"/>
              </a:ext>
            </a:extLst>
          </p:cNvPr>
          <p:cNvSpPr/>
          <p:nvPr/>
        </p:nvSpPr>
        <p:spPr>
          <a:xfrm>
            <a:off x="207390" y="1597670"/>
            <a:ext cx="461914" cy="462259"/>
          </a:xfrm>
          <a:prstGeom prst="star5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8874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Thomas Scott Silver</dc:creator>
  <cp:lastModifiedBy>Thomas Scott Silver</cp:lastModifiedBy>
  <cp:revision>8</cp:revision>
  <dcterms:created xsi:type="dcterms:W3CDTF">2025-04-19T01:01:33Z</dcterms:created>
  <dcterms:modified xsi:type="dcterms:W3CDTF">2025-04-19T01:07:49Z</dcterms:modified>
</cp:coreProperties>
</file>