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2192000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60"/>
    <p:restoredTop sz="96327"/>
  </p:normalViewPr>
  <p:slideViewPr>
    <p:cSldViewPr snapToGrid="0">
      <p:cViewPr varScale="1">
        <p:scale>
          <a:sx n="118" d="100"/>
          <a:sy n="118" d="100"/>
        </p:scale>
        <p:origin x="208" y="2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99297"/>
            <a:ext cx="9144000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960543"/>
            <a:ext cx="9144000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060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013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97367"/>
            <a:ext cx="2628900" cy="154982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97367"/>
            <a:ext cx="7734300" cy="154982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25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44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455930"/>
            <a:ext cx="1051560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223857"/>
            <a:ext cx="1051560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49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86833"/>
            <a:ext cx="5181600" cy="116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86833"/>
            <a:ext cx="5181600" cy="116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619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7367"/>
            <a:ext cx="10515600" cy="35348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448310"/>
            <a:ext cx="5157787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668020"/>
            <a:ext cx="5157787" cy="9825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448310"/>
            <a:ext cx="5183188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668020"/>
            <a:ext cx="5183188" cy="9825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716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293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445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121920"/>
            <a:ext cx="3932237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63314"/>
            <a:ext cx="6172200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548640"/>
            <a:ext cx="3932237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217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121920"/>
            <a:ext cx="3932237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63314"/>
            <a:ext cx="6172200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548640"/>
            <a:ext cx="3932237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68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97367"/>
            <a:ext cx="1051560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86833"/>
            <a:ext cx="1051560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695027"/>
            <a:ext cx="27432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5722C-1260-1849-A435-0436422441A2}" type="datetimeFigureOut">
              <a:rPr lang="en-US" smtClean="0"/>
              <a:t>6/1/25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695027"/>
            <a:ext cx="41148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695027"/>
            <a:ext cx="27432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A4E70-C86A-1146-809E-55559D0F2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976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11.wdp"/><Relationship Id="rId3" Type="http://schemas.microsoft.com/office/2007/relationships/hdphoto" Target="../media/hdphoto1.wdp"/><Relationship Id="rId7" Type="http://schemas.microsoft.com/office/2007/relationships/hdphoto" Target="../media/hdphoto5.wdp"/><Relationship Id="rId12" Type="http://schemas.microsoft.com/office/2007/relationships/hdphoto" Target="../media/hdphoto10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microsoft.com/office/2007/relationships/hdphoto" Target="../media/hdphoto9.wdp"/><Relationship Id="rId5" Type="http://schemas.microsoft.com/office/2007/relationships/hdphoto" Target="../media/hdphoto3.wdp"/><Relationship Id="rId10" Type="http://schemas.microsoft.com/office/2007/relationships/hdphoto" Target="../media/hdphoto8.wdp"/><Relationship Id="rId4" Type="http://schemas.microsoft.com/office/2007/relationships/hdphoto" Target="../media/hdphoto2.wdp"/><Relationship Id="rId9" Type="http://schemas.microsoft.com/office/2007/relationships/hdphoto" Target="../media/hdphoto7.wdp"/><Relationship Id="rId14" Type="http://schemas.microsoft.com/office/2007/relationships/hdphoto" Target="../media/hdphoto1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75695D72-D18D-0945-7A4E-0D82B6327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" y="346817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90D8828F-4B62-7418-0CE5-070196DF2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32" y="406635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A51ACA10-7388-5F7A-7659-025C86549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42" y="373978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17C9B67C-F681-E7F5-375F-C998C8A79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752" y="392695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5CA5686E-373C-4A34-F25B-DD91E349B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41" y="346817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BB8FA59C-3029-3FBB-7B38-38B5EACFA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760" y="429573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6A2CDD25-B10D-BFC4-791B-85D6303C8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95" y="373619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63C44B16-4211-F5B9-B584-9EB5E0385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39" y="406635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7D811D-C0B2-DBE8-CC10-C846A65B60A3}"/>
              </a:ext>
            </a:extLst>
          </p:cNvPr>
          <p:cNvSpPr/>
          <p:nvPr/>
        </p:nvSpPr>
        <p:spPr>
          <a:xfrm>
            <a:off x="75297" y="1257814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12E663-CC1D-5CC7-FEB6-843160715B1C}"/>
              </a:ext>
            </a:extLst>
          </p:cNvPr>
          <p:cNvSpPr/>
          <p:nvPr/>
        </p:nvSpPr>
        <p:spPr>
          <a:xfrm>
            <a:off x="852965" y="1257812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2906FB-C84E-1932-F966-E210A77E2AAE}"/>
              </a:ext>
            </a:extLst>
          </p:cNvPr>
          <p:cNvSpPr/>
          <p:nvPr/>
        </p:nvSpPr>
        <p:spPr>
          <a:xfrm>
            <a:off x="1630633" y="1257810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E8BA45-A3F7-D4B6-4BE4-D9FF26936246}"/>
              </a:ext>
            </a:extLst>
          </p:cNvPr>
          <p:cNvSpPr/>
          <p:nvPr/>
        </p:nvSpPr>
        <p:spPr>
          <a:xfrm>
            <a:off x="2408301" y="1257810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CE87C5-952C-D75A-CD88-CD4FA7A9149D}"/>
              </a:ext>
            </a:extLst>
          </p:cNvPr>
          <p:cNvSpPr/>
          <p:nvPr/>
        </p:nvSpPr>
        <p:spPr>
          <a:xfrm>
            <a:off x="3185969" y="1257809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143327-0051-A094-C6BF-685E0EAAEA3F}"/>
              </a:ext>
            </a:extLst>
          </p:cNvPr>
          <p:cNvSpPr txBox="1"/>
          <p:nvPr/>
        </p:nvSpPr>
        <p:spPr>
          <a:xfrm>
            <a:off x="105854" y="1545985"/>
            <a:ext cx="7104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Lato" panose="020F0502020204030203" pitchFamily="34" charset="77"/>
              </a:rPr>
              <a:t>Noise!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A28673-5835-A7F4-AD45-ECA7B02F7CE2}"/>
              </a:ext>
            </a:extLst>
          </p:cNvPr>
          <p:cNvSpPr txBox="1"/>
          <p:nvPr/>
        </p:nvSpPr>
        <p:spPr>
          <a:xfrm>
            <a:off x="26547" y="32546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Lato" panose="020F0502020204030203" pitchFamily="34" charset="77"/>
              </a:rPr>
              <a:t>Time 0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E2793C-F083-EAA0-D550-F923A5A22925}"/>
              </a:ext>
            </a:extLst>
          </p:cNvPr>
          <p:cNvCxnSpPr/>
          <p:nvPr/>
        </p:nvCxnSpPr>
        <p:spPr>
          <a:xfrm flipV="1">
            <a:off x="4103327" y="-65425"/>
            <a:ext cx="0" cy="20029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EC72CA2-5FED-3C52-6894-572023231563}"/>
              </a:ext>
            </a:extLst>
          </p:cNvPr>
          <p:cNvSpPr txBox="1"/>
          <p:nvPr/>
        </p:nvSpPr>
        <p:spPr>
          <a:xfrm>
            <a:off x="4152748" y="32541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Lato" panose="020F0502020204030203" pitchFamily="34" charset="77"/>
              </a:rPr>
              <a:t>Time 1</a:t>
            </a:r>
          </a:p>
        </p:txBody>
      </p:sp>
      <p:pic>
        <p:nvPicPr>
          <p:cNvPr id="36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8633DE23-6AC9-3CDA-DCE5-17D3F8FDB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213" y="344435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5C58A878-AC1D-822C-9D90-8392F954E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047" y="404253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C8D6EE69-2060-AC58-930C-BAF2D164E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457" y="371596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2F3DDA6D-5F13-2E86-5E96-C301909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867" y="390313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CC19E2D7-185D-EE12-9EBD-A65A11719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756" y="344435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29DC9902-966C-613E-4604-CD0E098A6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875" y="427191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81BA6212-41D2-69F2-FC09-0256369AD1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410" y="371237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442ACDBE-826A-C2FD-311A-0C223DEB1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954" y="404253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D0AD28AE-AA39-74AE-3799-F40C83C51521}"/>
              </a:ext>
            </a:extLst>
          </p:cNvPr>
          <p:cNvSpPr/>
          <p:nvPr/>
        </p:nvSpPr>
        <p:spPr>
          <a:xfrm>
            <a:off x="4190412" y="1255432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CA3BBDF-4583-97E9-07A5-6138A2DFD104}"/>
              </a:ext>
            </a:extLst>
          </p:cNvPr>
          <p:cNvSpPr/>
          <p:nvPr/>
        </p:nvSpPr>
        <p:spPr>
          <a:xfrm>
            <a:off x="4968080" y="1255430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7AE50A0-B8C9-73AF-7C04-40584CBB264B}"/>
              </a:ext>
            </a:extLst>
          </p:cNvPr>
          <p:cNvSpPr/>
          <p:nvPr/>
        </p:nvSpPr>
        <p:spPr>
          <a:xfrm>
            <a:off x="5745748" y="1255428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3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A840BBA-DB8D-CFFA-9674-E5245311C59D}"/>
              </a:ext>
            </a:extLst>
          </p:cNvPr>
          <p:cNvSpPr/>
          <p:nvPr/>
        </p:nvSpPr>
        <p:spPr>
          <a:xfrm>
            <a:off x="6523416" y="1255428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4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AD94ADE-124B-C873-BAEE-43A14E486CAE}"/>
              </a:ext>
            </a:extLst>
          </p:cNvPr>
          <p:cNvSpPr/>
          <p:nvPr/>
        </p:nvSpPr>
        <p:spPr>
          <a:xfrm>
            <a:off x="7301084" y="1255427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5941B89-930D-0B23-B285-68E82B8750A6}"/>
              </a:ext>
            </a:extLst>
          </p:cNvPr>
          <p:cNvSpPr txBox="1"/>
          <p:nvPr/>
        </p:nvSpPr>
        <p:spPr>
          <a:xfrm>
            <a:off x="5029204" y="1545985"/>
            <a:ext cx="7104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Lato" panose="020F0502020204030203" pitchFamily="34" charset="77"/>
              </a:rPr>
              <a:t>Noise!</a:t>
            </a:r>
          </a:p>
        </p:txBody>
      </p:sp>
      <p:cxnSp>
        <p:nvCxnSpPr>
          <p:cNvPr id="1027" name="Straight Connector 1026">
            <a:extLst>
              <a:ext uri="{FF2B5EF4-FFF2-40B4-BE49-F238E27FC236}">
                <a16:creationId xmlns:a16="http://schemas.microsoft.com/office/drawing/2014/main" id="{4CBDA119-C1A1-87D8-65F3-28A1A24B11A6}"/>
              </a:ext>
            </a:extLst>
          </p:cNvPr>
          <p:cNvCxnSpPr/>
          <p:nvPr/>
        </p:nvCxnSpPr>
        <p:spPr>
          <a:xfrm flipV="1">
            <a:off x="8152072" y="-79370"/>
            <a:ext cx="0" cy="20029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8" name="TextBox 1027">
            <a:extLst>
              <a:ext uri="{FF2B5EF4-FFF2-40B4-BE49-F238E27FC236}">
                <a16:creationId xmlns:a16="http://schemas.microsoft.com/office/drawing/2014/main" id="{1B172B2B-C57C-A875-E10F-CEFDEDF22B75}"/>
              </a:ext>
            </a:extLst>
          </p:cNvPr>
          <p:cNvSpPr txBox="1"/>
          <p:nvPr/>
        </p:nvSpPr>
        <p:spPr>
          <a:xfrm>
            <a:off x="8223265" y="18596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Lato" panose="020F0502020204030203" pitchFamily="34" charset="77"/>
              </a:rPr>
              <a:t>Time 2</a:t>
            </a:r>
          </a:p>
        </p:txBody>
      </p:sp>
      <p:pic>
        <p:nvPicPr>
          <p:cNvPr id="1029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ED677150-1D02-DEEB-212B-EA28C2C068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730" y="330490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A54A9FBB-CF8A-EF00-8C73-BB213CBAE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564" y="390308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18B13985-99F9-0087-0CD8-23A2A3897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974" y="357651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7889BD39-1666-2918-5C1B-347C2DEFF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384" y="376368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FA35D22B-7DA6-7685-721A-49B8122F65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7273" y="330490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5302F616-D2FD-C2E1-8FB0-D4219A960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392" y="413246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6770120B-3CFE-8942-BEE2-D0EE1177D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0927" y="357292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2" descr="Green grass clipart vector art and illustration | Premium AI ...">
            <a:extLst>
              <a:ext uri="{FF2B5EF4-FFF2-40B4-BE49-F238E27FC236}">
                <a16:creationId xmlns:a16="http://schemas.microsoft.com/office/drawing/2014/main" id="{B096FD24-BA23-9008-88B9-8C6DB824F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744" b="92173" l="7668" r="89776">
                        <a14:foregroundMark x1="7827" y1="85623" x2="57188" y2="89936"/>
                        <a14:foregroundMark x1="57188" y1="89936" x2="86102" y2="83546"/>
                        <a14:foregroundMark x1="76518" y1="94249" x2="28914" y2="92173"/>
                        <a14:foregroundMark x1="28914" y1="92173" x2="19649" y2="88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471" y="390308"/>
            <a:ext cx="1015529" cy="101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" name="Rectangle 1036">
            <a:extLst>
              <a:ext uri="{FF2B5EF4-FFF2-40B4-BE49-F238E27FC236}">
                <a16:creationId xmlns:a16="http://schemas.microsoft.com/office/drawing/2014/main" id="{6B274486-A05F-EB54-9EA7-4F526B1CA74B}"/>
              </a:ext>
            </a:extLst>
          </p:cNvPr>
          <p:cNvSpPr/>
          <p:nvPr/>
        </p:nvSpPr>
        <p:spPr>
          <a:xfrm>
            <a:off x="8260929" y="1241487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1</a:t>
            </a:r>
          </a:p>
        </p:txBody>
      </p: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B09C4E2E-2DB6-AFDF-E38F-D9FC5C15C984}"/>
              </a:ext>
            </a:extLst>
          </p:cNvPr>
          <p:cNvSpPr/>
          <p:nvPr/>
        </p:nvSpPr>
        <p:spPr>
          <a:xfrm>
            <a:off x="9038597" y="1241485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2</a:t>
            </a:r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5F23BA3C-5BD4-FB9F-E43C-112834D7DF7F}"/>
              </a:ext>
            </a:extLst>
          </p:cNvPr>
          <p:cNvSpPr/>
          <p:nvPr/>
        </p:nvSpPr>
        <p:spPr>
          <a:xfrm>
            <a:off x="9816265" y="1241483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3</a:t>
            </a:r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45E19407-A3F5-C4B0-710B-BFAE9DBAF9DE}"/>
              </a:ext>
            </a:extLst>
          </p:cNvPr>
          <p:cNvSpPr/>
          <p:nvPr/>
        </p:nvSpPr>
        <p:spPr>
          <a:xfrm>
            <a:off x="10593933" y="1241483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4</a:t>
            </a:r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4177D8E4-9507-31B7-0D61-E2C81D1E8D77}"/>
              </a:ext>
            </a:extLst>
          </p:cNvPr>
          <p:cNvSpPr/>
          <p:nvPr/>
        </p:nvSpPr>
        <p:spPr>
          <a:xfrm>
            <a:off x="11371601" y="1241482"/>
            <a:ext cx="777668" cy="2905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Lato" panose="020F0502020204030203" pitchFamily="34" charset="77"/>
              </a:rPr>
              <a:t>Loc 5</a:t>
            </a:r>
          </a:p>
        </p:txBody>
      </p:sp>
      <p:sp>
        <p:nvSpPr>
          <p:cNvPr id="1042" name="TextBox 1041">
            <a:extLst>
              <a:ext uri="{FF2B5EF4-FFF2-40B4-BE49-F238E27FC236}">
                <a16:creationId xmlns:a16="http://schemas.microsoft.com/office/drawing/2014/main" id="{A7541E9F-78EA-49C3-ABDE-5FF19B00258D}"/>
              </a:ext>
            </a:extLst>
          </p:cNvPr>
          <p:cNvSpPr txBox="1"/>
          <p:nvPr/>
        </p:nvSpPr>
        <p:spPr>
          <a:xfrm>
            <a:off x="11409214" y="1545984"/>
            <a:ext cx="7104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Lato" panose="020F0502020204030203" pitchFamily="34" charset="77"/>
              </a:rPr>
              <a:t>Noise!</a:t>
            </a:r>
          </a:p>
        </p:txBody>
      </p:sp>
    </p:spTree>
    <p:extLst>
      <p:ext uri="{BB962C8B-B14F-4D97-AF65-F5344CB8AC3E}">
        <p14:creationId xmlns:p14="http://schemas.microsoft.com/office/powerpoint/2010/main" val="193962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</TotalTime>
  <Words>42</Words>
  <Application>Microsoft Macintosh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Lato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Scott Silver</dc:creator>
  <cp:lastModifiedBy>Thomas Scott Silver</cp:lastModifiedBy>
  <cp:revision>14</cp:revision>
  <dcterms:created xsi:type="dcterms:W3CDTF">2025-06-01T13:29:56Z</dcterms:created>
  <dcterms:modified xsi:type="dcterms:W3CDTF">2025-06-01T13:41:12Z</dcterms:modified>
</cp:coreProperties>
</file>