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1" r:id="rId45"/>
    <p:sldId id="302" r:id="rId46"/>
    <p:sldId id="303" r:id="rId47"/>
    <p:sldId id="304" r:id="rId48"/>
    <p:sldId id="300" r:id="rId49"/>
    <p:sldId id="305" r:id="rId50"/>
    <p:sldId id="340" r:id="rId51"/>
    <p:sldId id="341" r:id="rId52"/>
    <p:sldId id="306" r:id="rId53"/>
    <p:sldId id="342" r:id="rId54"/>
    <p:sldId id="307" r:id="rId55"/>
    <p:sldId id="308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6" r:id="rId79"/>
    <p:sldId id="335" r:id="rId80"/>
    <p:sldId id="337" r:id="rId81"/>
    <p:sldId id="338" r:id="rId82"/>
    <p:sldId id="339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FE7E"/>
    <a:srgbClr val="0000FF"/>
    <a:srgbClr val="14CF12"/>
    <a:srgbClr val="060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4"/>
    <p:restoredTop sz="95012"/>
  </p:normalViewPr>
  <p:slideViewPr>
    <p:cSldViewPr snapToGrid="0" snapToObjects="1">
      <p:cViewPr varScale="1">
        <p:scale>
          <a:sx n="118" d="100"/>
          <a:sy n="118" d="100"/>
        </p:scale>
        <p:origin x="22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1B052-F350-6C49-8540-DBABB9517F3C}" type="datetimeFigureOut">
              <a:rPr lang="en-US" smtClean="0"/>
              <a:t>9/26/25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7592C-5757-414F-837F-C7B2A1277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24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B8541-33F1-3B43-97A9-16C94C39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8A761-097B-E341-8B36-B14B3F4FA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15E97-5409-CD48-9965-2116F007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0C778-9AA3-A743-99B8-1D518C37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1A43-8629-1246-9EE4-D603AD38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6C65-DDDA-0E4D-A6DC-AE7AB59E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1B49E-E508-9B4B-BDEE-6D50697C0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49EEA-EA1C-7646-99AC-3A022392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03179-E549-204A-AA81-EEF7C93A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69AD9-97CE-3D48-9E51-A2E4C86A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7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411BB3-78FF-FC48-914D-4E0987A13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C6EC77-646E-214A-BF29-5460744BF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0E24-D0B6-504D-BFEC-786D6092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3EB5B-1168-A84B-888B-508EA9A3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BEA7-3C35-E842-A920-13A099C42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9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5705-A638-F34C-A8CC-D32770BF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45A4F-A27A-4240-9F19-63D52567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3C196-ADC3-714A-8EE6-F8DDB0AFC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EBFC4-2634-8645-98CC-B1F37E9D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98A1C-B0B0-364E-B25F-E9304D847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0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A50F-4324-5C4E-B01B-97021792D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7E194-D78F-AB4D-84E1-DF0C41F03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3B318-2D8A-CD4D-9A10-1B6DAADD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57D9-8B3C-1945-9B15-BDE1EACEC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AA415-26CC-7449-A8C5-670C3E2D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2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65588-E7DE-8749-874E-4CBE93AF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729E8-84DA-8642-AC0E-46E821448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14C91-5FB0-514F-A5CE-B70E272D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DF8BB-3242-FB44-B5FA-ED92CB4A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C2143-F8CB-9148-8117-188EA7D60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42A7B-B655-7543-A3D9-BB0662AE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7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62902-3371-6B41-928A-89D082EB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9BF00-7D13-7E44-8484-E16DCF660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05B1E-F4E3-8A49-A76D-56EF85F06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6F031-FF27-5C4E-B3BE-857218696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A15255-E64F-B544-8223-503C17ECD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1B177-F03E-FB4E-8CBB-5A2FD3547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99ED0-35B7-C644-8936-E1E6E4BC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D9463A-8C96-644D-8C20-E07CA5F6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2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E1D63-45D9-724C-88CB-5A43279F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16509-221A-A241-9BA0-9D8E24A1C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46868-B2F3-9043-8E58-3BEFACC7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CDBF-BDED-E04F-9D10-4E224048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5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1E256-0F26-6649-BC1C-B5EB8552E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535BB-423B-F440-AEA2-84108E65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40168-BBEF-AA49-BD04-7FDFA84A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401F-6C4A-1B4F-82FC-20E41990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F7B3C-EBD8-6940-8EBE-2B285B35F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908F0-3B92-5848-82FE-FA513F27E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B407-FF9C-6F42-90A7-0E4BC81D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9ADAF-68F7-D54C-87EF-4232FF46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07F8A-F17F-9E44-84CF-720EABAB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0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6D791-61E9-024B-9DAF-CAA2686DC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D3001-8FF0-C748-8125-A87698C06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45994-0675-0441-AD4A-57E6C815B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D4F86-981B-E34F-80F1-22076E3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C0FBC-1190-0F44-8791-AFD8B5CBE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D80A9-E691-8F42-9BC2-B971AF15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8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0B1CFC-4019-7A4E-B899-316461D50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DB14D-7FD0-4A40-8EB8-6E06B06A4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19CE6-0C8F-9842-A391-6243578D6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Fall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E2A4E-F8A6-8C47-AD5D-E8246414A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Tom Silver - Princeton University - Fall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97B10-9E66-2F46-881A-E78CF41F9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A2060099-932A-9345-A983-616282D955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1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oronoi_diagra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rpmml/rpmml-code/blob/mp-pybullet-example/scripts/motion_planning_robot_example.py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extremelearning.com.au/how-to-generate-uniformly-random-points-on-n-spheres-and-n-ball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31EF-614D-7C44-A332-3B6DC63E10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802" y="1122363"/>
            <a:ext cx="10704395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Planning in Continuous Spaces: Motion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6F84F-8776-DB4C-9A17-87C813F07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Tom Silver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Robot Planning Meets Machine Learning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Princeton University</a:t>
            </a:r>
          </a:p>
          <a:p>
            <a:r>
              <a:rPr lang="en-US" dirty="0">
                <a:latin typeface="Lato" panose="020F0502020204030203" pitchFamily="34" charset="77"/>
                <a:ea typeface="Palatino" pitchFamily="2" charset="77"/>
              </a:rPr>
              <a:t>Fall 2025</a:t>
            </a:r>
          </a:p>
        </p:txBody>
      </p:sp>
    </p:spTree>
    <p:extLst>
      <p:ext uri="{BB962C8B-B14F-4D97-AF65-F5344CB8AC3E}">
        <p14:creationId xmlns:p14="http://schemas.microsoft.com/office/powerpoint/2010/main" val="4071087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09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If can move directly towards goal, do so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Otherwise, move </a:t>
            </a:r>
            <a:r>
              <a:rPr lang="en-US" b="1" dirty="0" err="1"/>
              <a:t>ccw</a:t>
            </a:r>
            <a:r>
              <a:rPr lang="en-US" b="1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7069853" y="3645070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7369644" y="2408224"/>
            <a:ext cx="2835345" cy="153663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C57BE08-8D69-742D-D664-E6FB632F9B8E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5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09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If can move directly towards goal, do so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Otherwise, move </a:t>
            </a:r>
            <a:r>
              <a:rPr lang="en-US" b="1" dirty="0" err="1"/>
              <a:t>ccw</a:t>
            </a:r>
            <a:r>
              <a:rPr lang="en-US" b="1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7069853" y="5035484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7369644" y="2408224"/>
            <a:ext cx="2835345" cy="295287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0869922-62A7-4CB6-AF39-98F8CB9D2A11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82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09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If can move directly towards goal, do so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Otherwise, move </a:t>
            </a:r>
            <a:r>
              <a:rPr lang="en-US" b="1" dirty="0" err="1"/>
              <a:t>ccw</a:t>
            </a:r>
            <a:r>
              <a:rPr lang="en-US" b="1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7553817" y="5196241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7853608" y="2408224"/>
            <a:ext cx="2351381" cy="308780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AD7A0D1-62A5-1D5A-65B2-73AD0F827BA6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4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09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If can move directly towards goal, do so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Otherwise, move </a:t>
            </a:r>
            <a:r>
              <a:rPr lang="en-US" b="1" dirty="0" err="1"/>
              <a:t>ccw</a:t>
            </a:r>
            <a:r>
              <a:rPr lang="en-US" b="1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8016843" y="5196241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8311864" y="2408224"/>
            <a:ext cx="1893125" cy="308780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CB86154-E34F-4FF4-3309-3B7EB2E198C4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29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998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If can move directly towards goal, do so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rabicPeriod"/>
            </a:pPr>
            <a:r>
              <a:rPr lang="en-US" dirty="0"/>
              <a:t>Otherwise, move </a:t>
            </a:r>
            <a:r>
              <a:rPr lang="en-US" dirty="0" err="1"/>
              <a:t>ccw</a:t>
            </a:r>
            <a:r>
              <a:rPr lang="en-US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8310808" y="4742785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8610600" y="2408224"/>
            <a:ext cx="1594389" cy="266429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A9D2517-FFB3-A35C-2902-7E522230216C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98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998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If can move directly towards goal, do so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rabicPeriod"/>
            </a:pPr>
            <a:r>
              <a:rPr lang="en-US" dirty="0"/>
              <a:t>Otherwise, move </a:t>
            </a:r>
            <a:r>
              <a:rPr lang="en-US" dirty="0" err="1"/>
              <a:t>ccw</a:t>
            </a:r>
            <a:r>
              <a:rPr lang="en-US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8551299" y="4395275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4AEF8D-2790-AEB1-B274-555426476CFB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8851090" y="2408224"/>
            <a:ext cx="1353899" cy="228684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117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09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If can move directly towards goal, do so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rabicPeriod"/>
            </a:pPr>
            <a:r>
              <a:rPr lang="en-US" b="1" dirty="0"/>
              <a:t>Otherwise, move </a:t>
            </a:r>
            <a:r>
              <a:rPr lang="en-US" b="1" dirty="0" err="1"/>
              <a:t>ccw</a:t>
            </a:r>
            <a:r>
              <a:rPr lang="en-US" b="1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8851090" y="4395275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4AEF8D-2790-AEB1-B274-555426476CFB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9150881" y="2408224"/>
            <a:ext cx="1054108" cy="228684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335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09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If can move directly towards goal, do so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rabicPeriod"/>
            </a:pPr>
            <a:r>
              <a:rPr lang="en-US" b="1" dirty="0"/>
              <a:t>Otherwise, move </a:t>
            </a:r>
            <a:r>
              <a:rPr lang="en-US" b="1" dirty="0" err="1"/>
              <a:t>ccw</a:t>
            </a:r>
            <a:r>
              <a:rPr lang="en-US" b="1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9209263" y="4387735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4AEF8D-2790-AEB1-B274-555426476CFB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9509054" y="2408224"/>
            <a:ext cx="695935" cy="227930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139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095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If can move directly towards goal, do so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rabicPeriod"/>
            </a:pPr>
            <a:r>
              <a:rPr lang="en-US" b="1" dirty="0"/>
              <a:t>Otherwise, move </a:t>
            </a:r>
            <a:r>
              <a:rPr lang="en-US" b="1" dirty="0" err="1"/>
              <a:t>ccw</a:t>
            </a:r>
            <a:r>
              <a:rPr lang="en-US" b="1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9509055" y="4387735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4AEF8D-2790-AEB1-B274-555426476CFB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9755302" y="2408224"/>
            <a:ext cx="449687" cy="227930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221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82145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If can move directly towards goal, do so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rabicPeriod"/>
            </a:pPr>
            <a:r>
              <a:rPr lang="en-US" dirty="0"/>
              <a:t>Otherwise, move </a:t>
            </a:r>
            <a:r>
              <a:rPr lang="en-US" dirty="0" err="1"/>
              <a:t>ccw</a:t>
            </a:r>
            <a:r>
              <a:rPr lang="en-US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9528305" y="4387735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4AEF8D-2790-AEB1-B274-555426476CFB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9877730" y="2408224"/>
            <a:ext cx="327259" cy="228890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26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A585-7A9E-17B8-9AF2-FBE5B5B4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and Preview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52A55-70BC-EFB9-BDF7-7909EEFF7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/>
              <a:t>Earlier</a:t>
            </a:r>
            <a:r>
              <a:rPr lang="en-US" b="1" dirty="0"/>
              <a:t>:</a:t>
            </a:r>
            <a:endParaRPr lang="en-US" dirty="0"/>
          </a:p>
          <a:p>
            <a:r>
              <a:rPr lang="en-US" dirty="0"/>
              <a:t>Planning in finite “tabular” state and action spaces</a:t>
            </a:r>
          </a:p>
          <a:p>
            <a:r>
              <a:rPr lang="en-US" dirty="0"/>
              <a:t>Careful treatment of uncertainty in transitions and observations</a:t>
            </a:r>
          </a:p>
          <a:p>
            <a:r>
              <a:rPr lang="en-US" dirty="0"/>
              <a:t>Offline planning and online planning</a:t>
            </a:r>
          </a:p>
          <a:p>
            <a:pPr marL="0" indent="0">
              <a:buNone/>
            </a:pPr>
            <a:r>
              <a:rPr lang="en-US" b="1" u="sng" dirty="0"/>
              <a:t>Last Time</a:t>
            </a:r>
            <a:r>
              <a:rPr lang="en-US" b="1" dirty="0"/>
              <a:t>:</a:t>
            </a:r>
            <a:endParaRPr lang="en-US" dirty="0"/>
          </a:p>
          <a:p>
            <a:r>
              <a:rPr lang="en-US" dirty="0"/>
              <a:t>Planning in finite “</a:t>
            </a:r>
            <a:r>
              <a:rPr lang="en-US" dirty="0">
                <a:solidFill>
                  <a:srgbClr val="FF0000"/>
                </a:solidFill>
              </a:rPr>
              <a:t>factored</a:t>
            </a:r>
            <a:r>
              <a:rPr lang="en-US" dirty="0"/>
              <a:t>” state and action spaces</a:t>
            </a:r>
          </a:p>
          <a:p>
            <a:r>
              <a:rPr lang="en-US" dirty="0">
                <a:solidFill>
                  <a:srgbClr val="FF0000"/>
                </a:solidFill>
              </a:rPr>
              <a:t>No more uncertainty</a:t>
            </a:r>
          </a:p>
          <a:p>
            <a:r>
              <a:rPr lang="en-US" dirty="0">
                <a:solidFill>
                  <a:srgbClr val="FF0000"/>
                </a:solidFill>
              </a:rPr>
              <a:t>Online planning </a:t>
            </a:r>
            <a:r>
              <a:rPr lang="en-US" dirty="0"/>
              <a:t>only</a:t>
            </a:r>
          </a:p>
          <a:p>
            <a:pPr marL="0" indent="0">
              <a:buNone/>
            </a:pPr>
            <a:r>
              <a:rPr lang="en-US" b="1" u="sng" dirty="0"/>
              <a:t>This Time</a:t>
            </a:r>
            <a:r>
              <a:rPr lang="en-US" b="1" dirty="0"/>
              <a:t>:</a:t>
            </a:r>
            <a:endParaRPr lang="en-US" dirty="0"/>
          </a:p>
          <a:p>
            <a:r>
              <a:rPr lang="en-US" dirty="0"/>
              <a:t>Planning in </a:t>
            </a:r>
            <a:r>
              <a:rPr lang="en-US" dirty="0">
                <a:solidFill>
                  <a:srgbClr val="FF0000"/>
                </a:solidFill>
              </a:rPr>
              <a:t>continuous</a:t>
            </a:r>
            <a:r>
              <a:rPr lang="en-US" dirty="0"/>
              <a:t> spaces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CEF3D-711D-FE41-B35D-0B8DC6570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F3838-8E83-16AC-EBC8-F86EA049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</a:t>
            </a:fld>
            <a:endParaRPr 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6A81AB8F-49A9-5502-5969-99BB6009F625}"/>
              </a:ext>
            </a:extLst>
          </p:cNvPr>
          <p:cNvSpPr/>
          <p:nvPr/>
        </p:nvSpPr>
        <p:spPr>
          <a:xfrm>
            <a:off x="5809231" y="5501660"/>
            <a:ext cx="3951588" cy="571882"/>
          </a:xfrm>
          <a:prstGeom prst="wedgeRectCallout">
            <a:avLst>
              <a:gd name="adj1" fmla="val -55241"/>
              <a:gd name="adj2" fmla="val 175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But with a very specific structure</a:t>
            </a:r>
          </a:p>
        </p:txBody>
      </p:sp>
    </p:spTree>
    <p:extLst>
      <p:ext uri="{BB962C8B-B14F-4D97-AF65-F5344CB8AC3E}">
        <p14:creationId xmlns:p14="http://schemas.microsoft.com/office/powerpoint/2010/main" val="33735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82145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If can move directly towards goal, do so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rabicPeriod"/>
            </a:pPr>
            <a:r>
              <a:rPr lang="en-US" dirty="0"/>
              <a:t>Otherwise, move </a:t>
            </a:r>
            <a:r>
              <a:rPr lang="en-US" dirty="0" err="1"/>
              <a:t>ccw</a:t>
            </a:r>
            <a:r>
              <a:rPr lang="en-US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9619634" y="4086266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4AEF8D-2790-AEB1-B274-555426476CFB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9919425" y="2408224"/>
            <a:ext cx="285564" cy="197377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58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82145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If can move directly towards goal, do so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rabicPeriod"/>
            </a:pPr>
            <a:r>
              <a:rPr lang="en-US" dirty="0"/>
              <a:t>Otherwise, move </a:t>
            </a:r>
            <a:r>
              <a:rPr lang="en-US" dirty="0" err="1"/>
              <a:t>ccw</a:t>
            </a:r>
            <a:r>
              <a:rPr lang="en-US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9682408" y="3550404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4AEF8D-2790-AEB1-B274-555426476CFB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9982199" y="2408224"/>
            <a:ext cx="222790" cy="153663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112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82145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If can move directly towards goal, do so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rabicPeriod"/>
            </a:pPr>
            <a:r>
              <a:rPr lang="en-US" dirty="0"/>
              <a:t>Otherwise, move </a:t>
            </a:r>
            <a:r>
              <a:rPr lang="en-US" dirty="0" err="1"/>
              <a:t>ccw</a:t>
            </a:r>
            <a:r>
              <a:rPr lang="en-US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9793802" y="2983699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4AEF8D-2790-AEB1-B274-555426476CFB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10093593" y="2408224"/>
            <a:ext cx="111396" cy="875266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751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82145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If can move directly towards goal, do so</a:t>
            </a:r>
            <a:br>
              <a:rPr lang="en-US" b="1" dirty="0"/>
            </a:br>
            <a:endParaRPr lang="en-US" b="1" dirty="0"/>
          </a:p>
          <a:p>
            <a:pPr marL="514350" indent="-514350">
              <a:buAutoNum type="arabicPeriod"/>
            </a:pPr>
            <a:r>
              <a:rPr lang="en-US" dirty="0"/>
              <a:t>Otherwise, move </a:t>
            </a:r>
            <a:r>
              <a:rPr lang="en-US" dirty="0" err="1"/>
              <a:t>ccw</a:t>
            </a:r>
            <a:r>
              <a:rPr lang="en-US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4AEF8D-2790-AEB1-B274-555426476CFB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59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82145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If can move directly towards goal, do so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Otherwise, move </a:t>
            </a:r>
            <a:r>
              <a:rPr lang="en-US" dirty="0" err="1"/>
              <a:t>ccw</a:t>
            </a:r>
            <a:r>
              <a:rPr lang="en-US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24</a:t>
            </a:fld>
            <a:endParaRPr 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12987E59-9936-1A48-0E14-40275668BF77}"/>
              </a:ext>
            </a:extLst>
          </p:cNvPr>
          <p:cNvSpPr/>
          <p:nvPr/>
        </p:nvSpPr>
        <p:spPr>
          <a:xfrm>
            <a:off x="6815488" y="1872324"/>
            <a:ext cx="3590223" cy="1049338"/>
          </a:xfrm>
          <a:prstGeom prst="wedgeRectCallout">
            <a:avLst>
              <a:gd name="adj1" fmla="val -59592"/>
              <a:gd name="adj2" fmla="val -2899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77"/>
              </a:rPr>
              <a:t>Show that this algorithm is not complete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AB190463-641B-B972-59C4-5FE2F9C52DE3}"/>
              </a:ext>
            </a:extLst>
          </p:cNvPr>
          <p:cNvSpPr/>
          <p:nvPr/>
        </p:nvSpPr>
        <p:spPr>
          <a:xfrm>
            <a:off x="6756533" y="3567762"/>
            <a:ext cx="3708131" cy="737153"/>
          </a:xfrm>
          <a:prstGeom prst="wedgeRectCallout">
            <a:avLst>
              <a:gd name="adj1" fmla="val -23157"/>
              <a:gd name="adj2" fmla="val -8594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There are complete bug algorithms</a:t>
            </a:r>
          </a:p>
        </p:txBody>
      </p:sp>
    </p:spTree>
    <p:extLst>
      <p:ext uri="{BB962C8B-B14F-4D97-AF65-F5344CB8AC3E}">
        <p14:creationId xmlns:p14="http://schemas.microsoft.com/office/powerpoint/2010/main" val="239382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9A8550-5237-CBA6-2154-700395C9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055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Sampling-Based Motion Planning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CE7F6-1DE8-1533-2EEF-89375497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0DF60-989A-3ED3-D563-E3947B94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88D170E7-4FE9-F360-78EB-F30EA9536434}"/>
              </a:ext>
            </a:extLst>
          </p:cNvPr>
          <p:cNvSpPr/>
          <p:nvPr/>
        </p:nvSpPr>
        <p:spPr>
          <a:xfrm>
            <a:off x="3041583" y="4066671"/>
            <a:ext cx="6391175" cy="707459"/>
          </a:xfrm>
          <a:prstGeom prst="wedgeRectCallout">
            <a:avLst>
              <a:gd name="adj1" fmla="val -55241"/>
              <a:gd name="adj2" fmla="val 175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Let’s assume we can sample from the configuration space</a:t>
            </a:r>
          </a:p>
        </p:txBody>
      </p:sp>
    </p:spTree>
    <p:extLst>
      <p:ext uri="{BB962C8B-B14F-4D97-AF65-F5344CB8AC3E}">
        <p14:creationId xmlns:p14="http://schemas.microsoft.com/office/powerpoint/2010/main" val="15741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93E09FD-33EE-E40D-B410-0508AE006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446" y="837515"/>
            <a:ext cx="4570141" cy="4820192"/>
          </a:xfrm>
        </p:spPr>
        <p:txBody>
          <a:bodyPr/>
          <a:lstStyle/>
          <a:p>
            <a:r>
              <a:rPr lang="en-US" dirty="0"/>
              <a:t>Rapidly Exploring Random Trees (RRT)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24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74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209322" y="1174282"/>
            <a:ext cx="2387065" cy="53901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4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88969" y="1905349"/>
            <a:ext cx="3272589" cy="75122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>
            <a:off x="5797173" y="994677"/>
            <a:ext cx="268233" cy="277325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7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37135-2D93-B634-AC17-746747E8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Motion Planning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DDD64-6A80-9155-FF79-1C42AED9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78C6C-75D4-8725-11D3-A50799F4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</a:t>
            </a:fld>
            <a:endParaRPr lang="en-US"/>
          </a:p>
        </p:txBody>
      </p:sp>
      <p:pic>
        <p:nvPicPr>
          <p:cNvPr id="6" name="skydio_motion_planning">
            <a:hlinkClick r:id="" action="ppaction://media"/>
            <a:extLst>
              <a:ext uri="{FF2B5EF4-FFF2-40B4-BE49-F238E27FC236}">
                <a16:creationId xmlns:a16="http://schemas.microsoft.com/office/drawing/2014/main" id="{8B512FF4-4620-4EFF-238E-3C84428F2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419" r="769"/>
          <a:stretch/>
        </p:blipFill>
        <p:spPr>
          <a:xfrm>
            <a:off x="2821257" y="1799441"/>
            <a:ext cx="4839629" cy="3031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2DB9AC-C887-F858-9933-C542A364070B}"/>
              </a:ext>
            </a:extLst>
          </p:cNvPr>
          <p:cNvSpPr txBox="1"/>
          <p:nvPr/>
        </p:nvSpPr>
        <p:spPr>
          <a:xfrm>
            <a:off x="4560843" y="4903049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latin typeface="Lato" panose="020F0502020204030203" pitchFamily="34" charset="77"/>
              </a:rPr>
              <a:t>Skydio</a:t>
            </a:r>
            <a:r>
              <a:rPr lang="en-US" sz="1400" dirty="0">
                <a:latin typeface="Lato" panose="020F0502020204030203" pitchFamily="34" charset="77"/>
              </a:rPr>
              <a:t> (2019)</a:t>
            </a:r>
          </a:p>
        </p:txBody>
      </p:sp>
      <p:pic>
        <p:nvPicPr>
          <p:cNvPr id="9" name="Picture 8" descr="A robot standing in a room&#10;&#10;Description automatically generated">
            <a:extLst>
              <a:ext uri="{FF2B5EF4-FFF2-40B4-BE49-F238E27FC236}">
                <a16:creationId xmlns:a16="http://schemas.microsoft.com/office/drawing/2014/main" id="{B5B1383F-87D8-6FD7-7242-1C6E22159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07" y="1789454"/>
            <a:ext cx="2102933" cy="3026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78A2C8-90EC-2DF5-CC91-476D7F1D33B0}"/>
              </a:ext>
            </a:extLst>
          </p:cNvPr>
          <p:cNvSpPr txBox="1"/>
          <p:nvPr/>
        </p:nvSpPr>
        <p:spPr>
          <a:xfrm>
            <a:off x="821943" y="4899482"/>
            <a:ext cx="1354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Lato" panose="020F0502020204030203" pitchFamily="34" charset="77"/>
              </a:rPr>
              <a:t>Kuffner (2002)</a:t>
            </a:r>
          </a:p>
        </p:txBody>
      </p:sp>
      <p:pic>
        <p:nvPicPr>
          <p:cNvPr id="11" name="motion-planning-realtime-robotics-2023">
            <a:hlinkClick r:id="" action="ppaction://media"/>
            <a:extLst>
              <a:ext uri="{FF2B5EF4-FFF2-40B4-BE49-F238E27FC236}">
                <a16:creationId xmlns:a16="http://schemas.microsoft.com/office/drawing/2014/main" id="{8BE13782-952F-B014-9CEF-8993C8D442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4737" r="10656"/>
          <a:stretch/>
        </p:blipFill>
        <p:spPr>
          <a:xfrm>
            <a:off x="7931303" y="1799441"/>
            <a:ext cx="4020301" cy="30311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7E64AC-B332-24A3-9090-94E1D5F6636E}"/>
              </a:ext>
            </a:extLst>
          </p:cNvPr>
          <p:cNvSpPr txBox="1"/>
          <p:nvPr/>
        </p:nvSpPr>
        <p:spPr>
          <a:xfrm>
            <a:off x="8990118" y="4899482"/>
            <a:ext cx="2175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Lato" panose="020F0502020204030203" pitchFamily="34" charset="77"/>
              </a:rPr>
              <a:t>Realtime Robotics (2023)</a:t>
            </a:r>
          </a:p>
        </p:txBody>
      </p:sp>
    </p:spTree>
    <p:extLst>
      <p:ext uri="{BB962C8B-B14F-4D97-AF65-F5344CB8AC3E}">
        <p14:creationId xmlns:p14="http://schemas.microsoft.com/office/powerpoint/2010/main" val="96052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53676" y="3590223"/>
            <a:ext cx="3400124" cy="50051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>
            <a:off x="5797173" y="994677"/>
            <a:ext cx="268233" cy="277325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82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8021053" y="4023360"/>
            <a:ext cx="2833036" cy="2502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>
            <a:off x="5797173" y="994677"/>
            <a:ext cx="268233" cy="277325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D6B7FE-70C4-1612-76BC-31BE82CD2A26}"/>
              </a:ext>
            </a:extLst>
          </p:cNvPr>
          <p:cNvSpPr/>
          <p:nvPr/>
        </p:nvSpPr>
        <p:spPr>
          <a:xfrm rot="2143374">
            <a:off x="2040643" y="4582145"/>
            <a:ext cx="485328" cy="501779"/>
          </a:xfrm>
          <a:prstGeom prst="rect">
            <a:avLst/>
          </a:prstGeom>
          <a:solidFill>
            <a:srgbClr val="0604FC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62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8386813" y="4283242"/>
            <a:ext cx="834189" cy="25025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>
            <a:off x="5797173" y="994677"/>
            <a:ext cx="268233" cy="277325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D6B7FE-70C4-1612-76BC-31BE82CD2A26}"/>
              </a:ext>
            </a:extLst>
          </p:cNvPr>
          <p:cNvSpPr/>
          <p:nvPr/>
        </p:nvSpPr>
        <p:spPr>
          <a:xfrm rot="2143374">
            <a:off x="2040643" y="4582145"/>
            <a:ext cx="485328" cy="501779"/>
          </a:xfrm>
          <a:prstGeom prst="rect">
            <a:avLst/>
          </a:prstGeom>
          <a:solidFill>
            <a:srgbClr val="0604FC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43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8396438" y="5234515"/>
            <a:ext cx="1036320" cy="50214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41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79344" y="2677776"/>
            <a:ext cx="3291839" cy="67181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52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69719" y="3341918"/>
            <a:ext cx="3384081" cy="75844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26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69719" y="4044562"/>
            <a:ext cx="3384081" cy="75844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518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69719" y="4044562"/>
            <a:ext cx="3384081" cy="75844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D196E-AE56-B3AE-B2FF-4D2E81C213E0}"/>
              </a:ext>
            </a:extLst>
          </p:cNvPr>
          <p:cNvSpPr/>
          <p:nvPr/>
        </p:nvSpPr>
        <p:spPr>
          <a:xfrm rot="1874998">
            <a:off x="3314969" y="541649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A466E6-5FCA-4162-AC91-E70CE3C106B8}"/>
              </a:ext>
            </a:extLst>
          </p:cNvPr>
          <p:cNvSpPr/>
          <p:nvPr/>
        </p:nvSpPr>
        <p:spPr>
          <a:xfrm>
            <a:off x="3485443" y="5600421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D94C2A-E720-E320-4E80-1BE76D2915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703926" y="5600422"/>
            <a:ext cx="781517" cy="7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499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69719" y="4044562"/>
            <a:ext cx="3384081" cy="75844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D992D-CAA5-03A1-3122-1464FE2F5DF8}"/>
              </a:ext>
            </a:extLst>
          </p:cNvPr>
          <p:cNvSpPr/>
          <p:nvPr/>
        </p:nvSpPr>
        <p:spPr>
          <a:xfrm rot="1558021">
            <a:off x="4291422" y="545853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D196E-AE56-B3AE-B2FF-4D2E81C213E0}"/>
              </a:ext>
            </a:extLst>
          </p:cNvPr>
          <p:cNvSpPr/>
          <p:nvPr/>
        </p:nvSpPr>
        <p:spPr>
          <a:xfrm rot="1874998">
            <a:off x="3314969" y="541649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A466E6-5FCA-4162-AC91-E70CE3C106B8}"/>
              </a:ext>
            </a:extLst>
          </p:cNvPr>
          <p:cNvSpPr/>
          <p:nvPr/>
        </p:nvSpPr>
        <p:spPr>
          <a:xfrm>
            <a:off x="3485443" y="5600421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A97862-FEF2-2A32-F911-3165A4052DE9}"/>
              </a:ext>
            </a:extLst>
          </p:cNvPr>
          <p:cNvSpPr/>
          <p:nvPr/>
        </p:nvSpPr>
        <p:spPr>
          <a:xfrm>
            <a:off x="4452293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D94C2A-E720-E320-4E80-1BE76D2915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703926" y="5600422"/>
            <a:ext cx="781517" cy="7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089AE7-00DA-BDAE-7417-A0EB2818EE7F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3629822" y="5672611"/>
            <a:ext cx="822471" cy="368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50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69719" y="4044562"/>
            <a:ext cx="3384081" cy="75844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D992D-CAA5-03A1-3122-1464FE2F5DF8}"/>
              </a:ext>
            </a:extLst>
          </p:cNvPr>
          <p:cNvSpPr/>
          <p:nvPr/>
        </p:nvSpPr>
        <p:spPr>
          <a:xfrm rot="1558021">
            <a:off x="4291422" y="545853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D196E-AE56-B3AE-B2FF-4D2E81C213E0}"/>
              </a:ext>
            </a:extLst>
          </p:cNvPr>
          <p:cNvSpPr/>
          <p:nvPr/>
        </p:nvSpPr>
        <p:spPr>
          <a:xfrm rot="1874998">
            <a:off x="3314969" y="541649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A466E6-5FCA-4162-AC91-E70CE3C106B8}"/>
              </a:ext>
            </a:extLst>
          </p:cNvPr>
          <p:cNvSpPr/>
          <p:nvPr/>
        </p:nvSpPr>
        <p:spPr>
          <a:xfrm>
            <a:off x="3485443" y="5600421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A97862-FEF2-2A32-F911-3165A4052DE9}"/>
              </a:ext>
            </a:extLst>
          </p:cNvPr>
          <p:cNvSpPr/>
          <p:nvPr/>
        </p:nvSpPr>
        <p:spPr>
          <a:xfrm>
            <a:off x="4452293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D250BE-DEEE-9DCE-B982-EFBF8132B485}"/>
              </a:ext>
            </a:extLst>
          </p:cNvPr>
          <p:cNvSpPr/>
          <p:nvPr/>
        </p:nvSpPr>
        <p:spPr>
          <a:xfrm>
            <a:off x="5324305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D94C2A-E720-E320-4E80-1BE76D2915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703926" y="5600422"/>
            <a:ext cx="781517" cy="7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089AE7-00DA-BDAE-7417-A0EB2818EE7F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3629822" y="5672611"/>
            <a:ext cx="822471" cy="368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C0380A-47C9-2E7F-40BE-D2B0A6C5947A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4596672" y="5709422"/>
            <a:ext cx="7276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256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F0E87-A494-B2D3-AA45-2E618CCCC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Planning Problem Setting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DA4002-B19A-5347-1263-9D46BD0529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 motion planning problem includes: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A </a:t>
                </a:r>
                <a:r>
                  <a:rPr lang="en-US" i="1" dirty="0"/>
                  <a:t>configuration space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br>
                  <a:rPr lang="en-US" i="1" dirty="0"/>
                </a:br>
                <a:endParaRPr lang="en-US" i="1" dirty="0"/>
              </a:p>
              <a:p>
                <a:r>
                  <a:rPr lang="en-US" dirty="0"/>
                  <a:t>An initial configuration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A goal configuration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A </a:t>
                </a:r>
                <a:r>
                  <a:rPr lang="en-US" i="1" dirty="0"/>
                  <a:t>feasibility check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→{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}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DA4002-B19A-5347-1263-9D46BD0529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616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F29BA-1210-6688-46D3-8B252BF7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8DC32-358C-85C2-693C-12EE33316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8226B913-66C9-03C2-5BD7-875BCA2C1BA8}"/>
              </a:ext>
            </a:extLst>
          </p:cNvPr>
          <p:cNvSpPr/>
          <p:nvPr/>
        </p:nvSpPr>
        <p:spPr>
          <a:xfrm>
            <a:off x="5131068" y="2651758"/>
            <a:ext cx="4763703" cy="659697"/>
          </a:xfrm>
          <a:prstGeom prst="wedgeRectCallout">
            <a:avLst>
              <a:gd name="adj1" fmla="val -55241"/>
              <a:gd name="adj2" fmla="val 175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Must be bounded &amp; have distance metric &amp; have other nice properties…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489AB430-ED64-6C93-9F96-6860E4B060EF}"/>
              </a:ext>
            </a:extLst>
          </p:cNvPr>
          <p:cNvSpPr/>
          <p:nvPr/>
        </p:nvSpPr>
        <p:spPr>
          <a:xfrm>
            <a:off x="5880235" y="4582986"/>
            <a:ext cx="4985887" cy="466826"/>
          </a:xfrm>
          <a:prstGeom prst="wedgeRectCallout">
            <a:avLst>
              <a:gd name="adj1" fmla="val -55241"/>
              <a:gd name="adj2" fmla="val 175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Alternative definition: </a:t>
            </a:r>
            <a:r>
              <a:rPr lang="en-US" i="1" dirty="0">
                <a:latin typeface="Lato" panose="020F0502020204030203" pitchFamily="34" charset="77"/>
              </a:rPr>
              <a:t>set</a:t>
            </a:r>
            <a:r>
              <a:rPr lang="en-US" dirty="0">
                <a:latin typeface="Lato" panose="020F0502020204030203" pitchFamily="34" charset="77"/>
              </a:rPr>
              <a:t> of configurations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3AFF21BC-B79E-1E5A-3B7F-5CF942C1A059}"/>
              </a:ext>
            </a:extLst>
          </p:cNvPr>
          <p:cNvSpPr/>
          <p:nvPr/>
        </p:nvSpPr>
        <p:spPr>
          <a:xfrm>
            <a:off x="6367914" y="5566418"/>
            <a:ext cx="4768516" cy="466826"/>
          </a:xfrm>
          <a:prstGeom prst="wedgeRectCallout">
            <a:avLst>
              <a:gd name="adj1" fmla="val -55241"/>
              <a:gd name="adj2" fmla="val 175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Usually: feasible (T) if robot not in collision</a:t>
            </a:r>
          </a:p>
        </p:txBody>
      </p:sp>
    </p:spTree>
    <p:extLst>
      <p:ext uri="{BB962C8B-B14F-4D97-AF65-F5344CB8AC3E}">
        <p14:creationId xmlns:p14="http://schemas.microsoft.com/office/powerpoint/2010/main" val="180346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69719" y="2615154"/>
            <a:ext cx="3384081" cy="75844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D992D-CAA5-03A1-3122-1464FE2F5DF8}"/>
              </a:ext>
            </a:extLst>
          </p:cNvPr>
          <p:cNvSpPr/>
          <p:nvPr/>
        </p:nvSpPr>
        <p:spPr>
          <a:xfrm rot="1558021">
            <a:off x="4291422" y="545853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D196E-AE56-B3AE-B2FF-4D2E81C213E0}"/>
              </a:ext>
            </a:extLst>
          </p:cNvPr>
          <p:cNvSpPr/>
          <p:nvPr/>
        </p:nvSpPr>
        <p:spPr>
          <a:xfrm rot="1874998">
            <a:off x="3314969" y="541649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A466E6-5FCA-4162-AC91-E70CE3C106B8}"/>
              </a:ext>
            </a:extLst>
          </p:cNvPr>
          <p:cNvSpPr/>
          <p:nvPr/>
        </p:nvSpPr>
        <p:spPr>
          <a:xfrm>
            <a:off x="3485443" y="5600421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A97862-FEF2-2A32-F911-3165A4052DE9}"/>
              </a:ext>
            </a:extLst>
          </p:cNvPr>
          <p:cNvSpPr/>
          <p:nvPr/>
        </p:nvSpPr>
        <p:spPr>
          <a:xfrm>
            <a:off x="4452293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D250BE-DEEE-9DCE-B982-EFBF8132B485}"/>
              </a:ext>
            </a:extLst>
          </p:cNvPr>
          <p:cNvSpPr/>
          <p:nvPr/>
        </p:nvSpPr>
        <p:spPr>
          <a:xfrm>
            <a:off x="5324305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D94C2A-E720-E320-4E80-1BE76D2915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703926" y="5600422"/>
            <a:ext cx="781517" cy="7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089AE7-00DA-BDAE-7417-A0EB2818EE7F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3629822" y="5672611"/>
            <a:ext cx="822471" cy="368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C0380A-47C9-2E7F-40BE-D2B0A6C5947A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4596672" y="5709422"/>
            <a:ext cx="7276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D00CDEA-164F-F1A3-388E-9F8252261030}"/>
              </a:ext>
            </a:extLst>
          </p:cNvPr>
          <p:cNvSpPr/>
          <p:nvPr/>
        </p:nvSpPr>
        <p:spPr>
          <a:xfrm rot="21321598">
            <a:off x="3242778" y="204647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36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69719" y="3584027"/>
            <a:ext cx="3384081" cy="50449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D992D-CAA5-03A1-3122-1464FE2F5DF8}"/>
              </a:ext>
            </a:extLst>
          </p:cNvPr>
          <p:cNvSpPr/>
          <p:nvPr/>
        </p:nvSpPr>
        <p:spPr>
          <a:xfrm rot="1558021">
            <a:off x="4291422" y="545853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D196E-AE56-B3AE-B2FF-4D2E81C213E0}"/>
              </a:ext>
            </a:extLst>
          </p:cNvPr>
          <p:cNvSpPr/>
          <p:nvPr/>
        </p:nvSpPr>
        <p:spPr>
          <a:xfrm rot="1874998">
            <a:off x="3314969" y="541649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A466E6-5FCA-4162-AC91-E70CE3C106B8}"/>
              </a:ext>
            </a:extLst>
          </p:cNvPr>
          <p:cNvSpPr/>
          <p:nvPr/>
        </p:nvSpPr>
        <p:spPr>
          <a:xfrm>
            <a:off x="3485443" y="5600421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A97862-FEF2-2A32-F911-3165A4052DE9}"/>
              </a:ext>
            </a:extLst>
          </p:cNvPr>
          <p:cNvSpPr/>
          <p:nvPr/>
        </p:nvSpPr>
        <p:spPr>
          <a:xfrm>
            <a:off x="4452293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D250BE-DEEE-9DCE-B982-EFBF8132B485}"/>
              </a:ext>
            </a:extLst>
          </p:cNvPr>
          <p:cNvSpPr/>
          <p:nvPr/>
        </p:nvSpPr>
        <p:spPr>
          <a:xfrm>
            <a:off x="5324305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D94C2A-E720-E320-4E80-1BE76D2915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703926" y="5600422"/>
            <a:ext cx="781517" cy="7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089AE7-00DA-BDAE-7417-A0EB2818EE7F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3629822" y="5672611"/>
            <a:ext cx="822471" cy="368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C0380A-47C9-2E7F-40BE-D2B0A6C5947A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4596672" y="5709422"/>
            <a:ext cx="7276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D00CDEA-164F-F1A3-388E-9F8252261030}"/>
              </a:ext>
            </a:extLst>
          </p:cNvPr>
          <p:cNvSpPr/>
          <p:nvPr/>
        </p:nvSpPr>
        <p:spPr>
          <a:xfrm rot="21321598">
            <a:off x="3242778" y="204647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17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69719" y="4021368"/>
            <a:ext cx="3384081" cy="12243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D992D-CAA5-03A1-3122-1464FE2F5DF8}"/>
              </a:ext>
            </a:extLst>
          </p:cNvPr>
          <p:cNvSpPr/>
          <p:nvPr/>
        </p:nvSpPr>
        <p:spPr>
          <a:xfrm rot="1558021">
            <a:off x="4291422" y="545853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D196E-AE56-B3AE-B2FF-4D2E81C213E0}"/>
              </a:ext>
            </a:extLst>
          </p:cNvPr>
          <p:cNvSpPr/>
          <p:nvPr/>
        </p:nvSpPr>
        <p:spPr>
          <a:xfrm rot="1874998">
            <a:off x="3314969" y="541649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A466E6-5FCA-4162-AC91-E70CE3C106B8}"/>
              </a:ext>
            </a:extLst>
          </p:cNvPr>
          <p:cNvSpPr/>
          <p:nvPr/>
        </p:nvSpPr>
        <p:spPr>
          <a:xfrm>
            <a:off x="3485443" y="5600421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A97862-FEF2-2A32-F911-3165A4052DE9}"/>
              </a:ext>
            </a:extLst>
          </p:cNvPr>
          <p:cNvSpPr/>
          <p:nvPr/>
        </p:nvSpPr>
        <p:spPr>
          <a:xfrm>
            <a:off x="4452293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D250BE-DEEE-9DCE-B982-EFBF8132B485}"/>
              </a:ext>
            </a:extLst>
          </p:cNvPr>
          <p:cNvSpPr/>
          <p:nvPr/>
        </p:nvSpPr>
        <p:spPr>
          <a:xfrm>
            <a:off x="5324305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D94C2A-E720-E320-4E80-1BE76D2915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703926" y="5600422"/>
            <a:ext cx="781517" cy="7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089AE7-00DA-BDAE-7417-A0EB2818EE7F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3629822" y="5672611"/>
            <a:ext cx="822471" cy="368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C0380A-47C9-2E7F-40BE-D2B0A6C5947A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4596672" y="5709422"/>
            <a:ext cx="7276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D00CDEA-164F-F1A3-388E-9F8252261030}"/>
              </a:ext>
            </a:extLst>
          </p:cNvPr>
          <p:cNvSpPr/>
          <p:nvPr/>
        </p:nvSpPr>
        <p:spPr>
          <a:xfrm rot="21321598">
            <a:off x="3242778" y="204647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959D56-86E5-F749-F266-402B4A029A7B}"/>
              </a:ext>
            </a:extLst>
          </p:cNvPr>
          <p:cNvSpPr/>
          <p:nvPr/>
        </p:nvSpPr>
        <p:spPr>
          <a:xfrm rot="1457205">
            <a:off x="3387157" y="458513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E54651-BE7A-7159-E39D-263C2EF83B91}"/>
              </a:ext>
            </a:extLst>
          </p:cNvPr>
          <p:cNvSpPr/>
          <p:nvPr/>
        </p:nvSpPr>
        <p:spPr>
          <a:xfrm rot="450493">
            <a:off x="3387157" y="369574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4CB358-D74C-F212-B4E3-0459B5A8851A}"/>
              </a:ext>
            </a:extLst>
          </p:cNvPr>
          <p:cNvSpPr/>
          <p:nvPr/>
        </p:nvSpPr>
        <p:spPr>
          <a:xfrm>
            <a:off x="3332386" y="28590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EBC69E-DA41-5A06-C564-0D6AB298864D}"/>
              </a:ext>
            </a:extLst>
          </p:cNvPr>
          <p:cNvSpPr/>
          <p:nvPr/>
        </p:nvSpPr>
        <p:spPr>
          <a:xfrm>
            <a:off x="3557631" y="476382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6E2D08-1FA3-C3C3-BBE4-6BB8C941417F}"/>
              </a:ext>
            </a:extLst>
          </p:cNvPr>
          <p:cNvSpPr/>
          <p:nvPr/>
        </p:nvSpPr>
        <p:spPr>
          <a:xfrm>
            <a:off x="3557631" y="38769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21F486-43E7-D10B-3CF4-BD9C35FCD068}"/>
              </a:ext>
            </a:extLst>
          </p:cNvPr>
          <p:cNvSpPr/>
          <p:nvPr/>
        </p:nvSpPr>
        <p:spPr>
          <a:xfrm>
            <a:off x="3502860" y="3051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DA7C77-87AB-7F17-1F5C-8A525D268241}"/>
              </a:ext>
            </a:extLst>
          </p:cNvPr>
          <p:cNvSpPr/>
          <p:nvPr/>
        </p:nvSpPr>
        <p:spPr>
          <a:xfrm>
            <a:off x="3419599" y="2237053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AEB1FB-47B1-0028-4C96-3518E65C24A1}"/>
              </a:ext>
            </a:extLst>
          </p:cNvPr>
          <p:cNvCxnSpPr>
            <a:cxnSpLocks/>
            <a:stCxn id="30" idx="4"/>
            <a:endCxn id="20" idx="0"/>
          </p:cNvCxnSpPr>
          <p:nvPr/>
        </p:nvCxnSpPr>
        <p:spPr>
          <a:xfrm flipH="1">
            <a:off x="3557633" y="4908208"/>
            <a:ext cx="72188" cy="692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C81284-CD98-7706-4DE2-51CC767CCB7E}"/>
              </a:ext>
            </a:extLst>
          </p:cNvPr>
          <p:cNvCxnSpPr>
            <a:cxnSpLocks/>
            <a:stCxn id="31" idx="4"/>
            <a:endCxn id="30" idx="0"/>
          </p:cNvCxnSpPr>
          <p:nvPr/>
        </p:nvCxnSpPr>
        <p:spPr>
          <a:xfrm>
            <a:off x="3629821" y="4021368"/>
            <a:ext cx="0" cy="7424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779BB0-0746-4C41-1132-77BF5CC4EB67}"/>
              </a:ext>
            </a:extLst>
          </p:cNvPr>
          <p:cNvCxnSpPr>
            <a:cxnSpLocks/>
            <a:stCxn id="33" idx="4"/>
            <a:endCxn id="31" idx="0"/>
          </p:cNvCxnSpPr>
          <p:nvPr/>
        </p:nvCxnSpPr>
        <p:spPr>
          <a:xfrm>
            <a:off x="3575050" y="3196288"/>
            <a:ext cx="54771" cy="6807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8EC77D-025A-1C0E-FC06-E9505E5C83CD}"/>
              </a:ext>
            </a:extLst>
          </p:cNvPr>
          <p:cNvCxnSpPr>
            <a:cxnSpLocks/>
            <a:stCxn id="34" idx="4"/>
            <a:endCxn id="33" idx="0"/>
          </p:cNvCxnSpPr>
          <p:nvPr/>
        </p:nvCxnSpPr>
        <p:spPr>
          <a:xfrm>
            <a:off x="3491789" y="2381432"/>
            <a:ext cx="83261" cy="6704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62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17A09-B56A-CBAC-51FF-351EFCE88482}"/>
              </a:ext>
            </a:extLst>
          </p:cNvPr>
          <p:cNvSpPr/>
          <p:nvPr/>
        </p:nvSpPr>
        <p:spPr>
          <a:xfrm>
            <a:off x="7966702" y="1899722"/>
            <a:ext cx="3384081" cy="77680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D992D-CAA5-03A1-3122-1464FE2F5DF8}"/>
              </a:ext>
            </a:extLst>
          </p:cNvPr>
          <p:cNvSpPr/>
          <p:nvPr/>
        </p:nvSpPr>
        <p:spPr>
          <a:xfrm rot="1558021">
            <a:off x="4291422" y="545853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D196E-AE56-B3AE-B2FF-4D2E81C213E0}"/>
              </a:ext>
            </a:extLst>
          </p:cNvPr>
          <p:cNvSpPr/>
          <p:nvPr/>
        </p:nvSpPr>
        <p:spPr>
          <a:xfrm rot="1874998">
            <a:off x="3314969" y="541649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A466E6-5FCA-4162-AC91-E70CE3C106B8}"/>
              </a:ext>
            </a:extLst>
          </p:cNvPr>
          <p:cNvSpPr/>
          <p:nvPr/>
        </p:nvSpPr>
        <p:spPr>
          <a:xfrm>
            <a:off x="3485443" y="5600421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A97862-FEF2-2A32-F911-3165A4052DE9}"/>
              </a:ext>
            </a:extLst>
          </p:cNvPr>
          <p:cNvSpPr/>
          <p:nvPr/>
        </p:nvSpPr>
        <p:spPr>
          <a:xfrm>
            <a:off x="4452293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D250BE-DEEE-9DCE-B982-EFBF8132B485}"/>
              </a:ext>
            </a:extLst>
          </p:cNvPr>
          <p:cNvSpPr/>
          <p:nvPr/>
        </p:nvSpPr>
        <p:spPr>
          <a:xfrm>
            <a:off x="5324305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D94C2A-E720-E320-4E80-1BE76D2915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703926" y="5600422"/>
            <a:ext cx="781517" cy="7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089AE7-00DA-BDAE-7417-A0EB2818EE7F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3629822" y="5672611"/>
            <a:ext cx="822471" cy="368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C0380A-47C9-2E7F-40BE-D2B0A6C5947A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4596672" y="5709422"/>
            <a:ext cx="7276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D00CDEA-164F-F1A3-388E-9F8252261030}"/>
              </a:ext>
            </a:extLst>
          </p:cNvPr>
          <p:cNvSpPr/>
          <p:nvPr/>
        </p:nvSpPr>
        <p:spPr>
          <a:xfrm rot="21321598">
            <a:off x="3242778" y="204647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959D56-86E5-F749-F266-402B4A029A7B}"/>
              </a:ext>
            </a:extLst>
          </p:cNvPr>
          <p:cNvSpPr/>
          <p:nvPr/>
        </p:nvSpPr>
        <p:spPr>
          <a:xfrm rot="1457205">
            <a:off x="3387157" y="458513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E54651-BE7A-7159-E39D-263C2EF83B91}"/>
              </a:ext>
            </a:extLst>
          </p:cNvPr>
          <p:cNvSpPr/>
          <p:nvPr/>
        </p:nvSpPr>
        <p:spPr>
          <a:xfrm rot="450493">
            <a:off x="3387157" y="369574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4CB358-D74C-F212-B4E3-0459B5A8851A}"/>
              </a:ext>
            </a:extLst>
          </p:cNvPr>
          <p:cNvSpPr/>
          <p:nvPr/>
        </p:nvSpPr>
        <p:spPr>
          <a:xfrm>
            <a:off x="3332386" y="28590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EBC69E-DA41-5A06-C564-0D6AB298864D}"/>
              </a:ext>
            </a:extLst>
          </p:cNvPr>
          <p:cNvSpPr/>
          <p:nvPr/>
        </p:nvSpPr>
        <p:spPr>
          <a:xfrm>
            <a:off x="3557631" y="476382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6E2D08-1FA3-C3C3-BBE4-6BB8C941417F}"/>
              </a:ext>
            </a:extLst>
          </p:cNvPr>
          <p:cNvSpPr/>
          <p:nvPr/>
        </p:nvSpPr>
        <p:spPr>
          <a:xfrm>
            <a:off x="3557631" y="38769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21F486-43E7-D10B-3CF4-BD9C35FCD068}"/>
              </a:ext>
            </a:extLst>
          </p:cNvPr>
          <p:cNvSpPr/>
          <p:nvPr/>
        </p:nvSpPr>
        <p:spPr>
          <a:xfrm>
            <a:off x="3502860" y="3051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DA7C77-87AB-7F17-1F5C-8A525D268241}"/>
              </a:ext>
            </a:extLst>
          </p:cNvPr>
          <p:cNvSpPr/>
          <p:nvPr/>
        </p:nvSpPr>
        <p:spPr>
          <a:xfrm>
            <a:off x="3419599" y="2237053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AEB1FB-47B1-0028-4C96-3518E65C24A1}"/>
              </a:ext>
            </a:extLst>
          </p:cNvPr>
          <p:cNvCxnSpPr>
            <a:cxnSpLocks/>
            <a:stCxn id="30" idx="4"/>
            <a:endCxn id="20" idx="0"/>
          </p:cNvCxnSpPr>
          <p:nvPr/>
        </p:nvCxnSpPr>
        <p:spPr>
          <a:xfrm flipH="1">
            <a:off x="3557633" y="4908208"/>
            <a:ext cx="72188" cy="692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C81284-CD98-7706-4DE2-51CC767CCB7E}"/>
              </a:ext>
            </a:extLst>
          </p:cNvPr>
          <p:cNvCxnSpPr>
            <a:cxnSpLocks/>
            <a:stCxn id="31" idx="4"/>
            <a:endCxn id="30" idx="0"/>
          </p:cNvCxnSpPr>
          <p:nvPr/>
        </p:nvCxnSpPr>
        <p:spPr>
          <a:xfrm>
            <a:off x="3629821" y="4021368"/>
            <a:ext cx="0" cy="7424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779BB0-0746-4C41-1132-77BF5CC4EB67}"/>
              </a:ext>
            </a:extLst>
          </p:cNvPr>
          <p:cNvCxnSpPr>
            <a:cxnSpLocks/>
            <a:stCxn id="33" idx="4"/>
            <a:endCxn id="31" idx="0"/>
          </p:cNvCxnSpPr>
          <p:nvPr/>
        </p:nvCxnSpPr>
        <p:spPr>
          <a:xfrm>
            <a:off x="3575050" y="3196288"/>
            <a:ext cx="54771" cy="6807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8EC77D-025A-1C0E-FC06-E9505E5C83CD}"/>
              </a:ext>
            </a:extLst>
          </p:cNvPr>
          <p:cNvCxnSpPr>
            <a:cxnSpLocks/>
            <a:stCxn id="34" idx="4"/>
            <a:endCxn id="33" idx="0"/>
          </p:cNvCxnSpPr>
          <p:nvPr/>
        </p:nvCxnSpPr>
        <p:spPr>
          <a:xfrm>
            <a:off x="3491789" y="2381432"/>
            <a:ext cx="83261" cy="6704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385F892-0540-9C4C-E786-0EF7D76139AC}"/>
              </a:ext>
            </a:extLst>
          </p:cNvPr>
          <p:cNvSpPr/>
          <p:nvPr/>
        </p:nvSpPr>
        <p:spPr>
          <a:xfrm>
            <a:off x="5797173" y="994677"/>
            <a:ext cx="268233" cy="277325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00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D992D-CAA5-03A1-3122-1464FE2F5DF8}"/>
              </a:ext>
            </a:extLst>
          </p:cNvPr>
          <p:cNvSpPr/>
          <p:nvPr/>
        </p:nvSpPr>
        <p:spPr>
          <a:xfrm rot="1558021">
            <a:off x="4291422" y="545853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D196E-AE56-B3AE-B2FF-4D2E81C213E0}"/>
              </a:ext>
            </a:extLst>
          </p:cNvPr>
          <p:cNvSpPr/>
          <p:nvPr/>
        </p:nvSpPr>
        <p:spPr>
          <a:xfrm rot="1874998">
            <a:off x="3314969" y="541649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A466E6-5FCA-4162-AC91-E70CE3C106B8}"/>
              </a:ext>
            </a:extLst>
          </p:cNvPr>
          <p:cNvSpPr/>
          <p:nvPr/>
        </p:nvSpPr>
        <p:spPr>
          <a:xfrm>
            <a:off x="3485443" y="5600421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A97862-FEF2-2A32-F911-3165A4052DE9}"/>
              </a:ext>
            </a:extLst>
          </p:cNvPr>
          <p:cNvSpPr/>
          <p:nvPr/>
        </p:nvSpPr>
        <p:spPr>
          <a:xfrm>
            <a:off x="4452293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D250BE-DEEE-9DCE-B982-EFBF8132B485}"/>
              </a:ext>
            </a:extLst>
          </p:cNvPr>
          <p:cNvSpPr/>
          <p:nvPr/>
        </p:nvSpPr>
        <p:spPr>
          <a:xfrm>
            <a:off x="5324305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D94C2A-E720-E320-4E80-1BE76D2915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703926" y="5600422"/>
            <a:ext cx="781517" cy="7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089AE7-00DA-BDAE-7417-A0EB2818EE7F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3629822" y="5672611"/>
            <a:ext cx="822471" cy="368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C0380A-47C9-2E7F-40BE-D2B0A6C5947A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4596672" y="5709422"/>
            <a:ext cx="7276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D00CDEA-164F-F1A3-388E-9F8252261030}"/>
              </a:ext>
            </a:extLst>
          </p:cNvPr>
          <p:cNvSpPr/>
          <p:nvPr/>
        </p:nvSpPr>
        <p:spPr>
          <a:xfrm rot="21321598">
            <a:off x="3242778" y="204647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959D56-86E5-F749-F266-402B4A029A7B}"/>
              </a:ext>
            </a:extLst>
          </p:cNvPr>
          <p:cNvSpPr/>
          <p:nvPr/>
        </p:nvSpPr>
        <p:spPr>
          <a:xfrm rot="1457205">
            <a:off x="3387157" y="458513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E54651-BE7A-7159-E39D-263C2EF83B91}"/>
              </a:ext>
            </a:extLst>
          </p:cNvPr>
          <p:cNvSpPr/>
          <p:nvPr/>
        </p:nvSpPr>
        <p:spPr>
          <a:xfrm rot="450493">
            <a:off x="3387157" y="369574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4CB358-D74C-F212-B4E3-0459B5A8851A}"/>
              </a:ext>
            </a:extLst>
          </p:cNvPr>
          <p:cNvSpPr/>
          <p:nvPr/>
        </p:nvSpPr>
        <p:spPr>
          <a:xfrm>
            <a:off x="3332386" y="28590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EBC69E-DA41-5A06-C564-0D6AB298864D}"/>
              </a:ext>
            </a:extLst>
          </p:cNvPr>
          <p:cNvSpPr/>
          <p:nvPr/>
        </p:nvSpPr>
        <p:spPr>
          <a:xfrm>
            <a:off x="3557631" y="476382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6E2D08-1FA3-C3C3-BBE4-6BB8C941417F}"/>
              </a:ext>
            </a:extLst>
          </p:cNvPr>
          <p:cNvSpPr/>
          <p:nvPr/>
        </p:nvSpPr>
        <p:spPr>
          <a:xfrm>
            <a:off x="3557631" y="38769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21F486-43E7-D10B-3CF4-BD9C35FCD068}"/>
              </a:ext>
            </a:extLst>
          </p:cNvPr>
          <p:cNvSpPr/>
          <p:nvPr/>
        </p:nvSpPr>
        <p:spPr>
          <a:xfrm>
            <a:off x="3502860" y="3051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DA7C77-87AB-7F17-1F5C-8A525D268241}"/>
              </a:ext>
            </a:extLst>
          </p:cNvPr>
          <p:cNvSpPr/>
          <p:nvPr/>
        </p:nvSpPr>
        <p:spPr>
          <a:xfrm>
            <a:off x="3419599" y="2237053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AEB1FB-47B1-0028-4C96-3518E65C24A1}"/>
              </a:ext>
            </a:extLst>
          </p:cNvPr>
          <p:cNvCxnSpPr>
            <a:cxnSpLocks/>
            <a:stCxn id="30" idx="4"/>
            <a:endCxn id="20" idx="0"/>
          </p:cNvCxnSpPr>
          <p:nvPr/>
        </p:nvCxnSpPr>
        <p:spPr>
          <a:xfrm flipH="1">
            <a:off x="3557633" y="4908208"/>
            <a:ext cx="72188" cy="692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C81284-CD98-7706-4DE2-51CC767CCB7E}"/>
              </a:ext>
            </a:extLst>
          </p:cNvPr>
          <p:cNvCxnSpPr>
            <a:cxnSpLocks/>
            <a:stCxn id="31" idx="4"/>
            <a:endCxn id="30" idx="0"/>
          </p:cNvCxnSpPr>
          <p:nvPr/>
        </p:nvCxnSpPr>
        <p:spPr>
          <a:xfrm>
            <a:off x="3629821" y="4021368"/>
            <a:ext cx="0" cy="7424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779BB0-0746-4C41-1132-77BF5CC4EB67}"/>
              </a:ext>
            </a:extLst>
          </p:cNvPr>
          <p:cNvCxnSpPr>
            <a:cxnSpLocks/>
            <a:stCxn id="33" idx="4"/>
            <a:endCxn id="31" idx="0"/>
          </p:cNvCxnSpPr>
          <p:nvPr/>
        </p:nvCxnSpPr>
        <p:spPr>
          <a:xfrm>
            <a:off x="3575050" y="3196288"/>
            <a:ext cx="54771" cy="6807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8EC77D-025A-1C0E-FC06-E9505E5C83CD}"/>
              </a:ext>
            </a:extLst>
          </p:cNvPr>
          <p:cNvCxnSpPr>
            <a:cxnSpLocks/>
            <a:stCxn id="34" idx="4"/>
            <a:endCxn id="33" idx="0"/>
          </p:cNvCxnSpPr>
          <p:nvPr/>
        </p:nvCxnSpPr>
        <p:spPr>
          <a:xfrm>
            <a:off x="3491789" y="2381432"/>
            <a:ext cx="83261" cy="6704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385F892-0540-9C4C-E786-0EF7D76139AC}"/>
              </a:ext>
            </a:extLst>
          </p:cNvPr>
          <p:cNvSpPr/>
          <p:nvPr/>
        </p:nvSpPr>
        <p:spPr>
          <a:xfrm>
            <a:off x="5797173" y="994677"/>
            <a:ext cx="268233" cy="277325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E317E9E-87ED-F45F-4019-5507483A57A6}"/>
              </a:ext>
            </a:extLst>
          </p:cNvPr>
          <p:cNvSpPr/>
          <p:nvPr/>
        </p:nvSpPr>
        <p:spPr>
          <a:xfrm>
            <a:off x="7969719" y="3584027"/>
            <a:ext cx="3384081" cy="50449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712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D992D-CAA5-03A1-3122-1464FE2F5DF8}"/>
              </a:ext>
            </a:extLst>
          </p:cNvPr>
          <p:cNvSpPr/>
          <p:nvPr/>
        </p:nvSpPr>
        <p:spPr>
          <a:xfrm rot="1558021">
            <a:off x="4291422" y="545853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D196E-AE56-B3AE-B2FF-4D2E81C213E0}"/>
              </a:ext>
            </a:extLst>
          </p:cNvPr>
          <p:cNvSpPr/>
          <p:nvPr/>
        </p:nvSpPr>
        <p:spPr>
          <a:xfrm rot="1874998">
            <a:off x="3314969" y="541649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A466E6-5FCA-4162-AC91-E70CE3C106B8}"/>
              </a:ext>
            </a:extLst>
          </p:cNvPr>
          <p:cNvSpPr/>
          <p:nvPr/>
        </p:nvSpPr>
        <p:spPr>
          <a:xfrm>
            <a:off x="3485443" y="5600421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A97862-FEF2-2A32-F911-3165A4052DE9}"/>
              </a:ext>
            </a:extLst>
          </p:cNvPr>
          <p:cNvSpPr/>
          <p:nvPr/>
        </p:nvSpPr>
        <p:spPr>
          <a:xfrm>
            <a:off x="4452293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D250BE-DEEE-9DCE-B982-EFBF8132B485}"/>
              </a:ext>
            </a:extLst>
          </p:cNvPr>
          <p:cNvSpPr/>
          <p:nvPr/>
        </p:nvSpPr>
        <p:spPr>
          <a:xfrm>
            <a:off x="5324305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D94C2A-E720-E320-4E80-1BE76D2915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703926" y="5600422"/>
            <a:ext cx="781517" cy="721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089AE7-00DA-BDAE-7417-A0EB2818EE7F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3629822" y="5672611"/>
            <a:ext cx="822471" cy="368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C0380A-47C9-2E7F-40BE-D2B0A6C5947A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4596672" y="5709422"/>
            <a:ext cx="7276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D00CDEA-164F-F1A3-388E-9F8252261030}"/>
              </a:ext>
            </a:extLst>
          </p:cNvPr>
          <p:cNvSpPr/>
          <p:nvPr/>
        </p:nvSpPr>
        <p:spPr>
          <a:xfrm rot="21321598">
            <a:off x="3242778" y="204647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959D56-86E5-F749-F266-402B4A029A7B}"/>
              </a:ext>
            </a:extLst>
          </p:cNvPr>
          <p:cNvSpPr/>
          <p:nvPr/>
        </p:nvSpPr>
        <p:spPr>
          <a:xfrm rot="1457205">
            <a:off x="3387157" y="458513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E54651-BE7A-7159-E39D-263C2EF83B91}"/>
              </a:ext>
            </a:extLst>
          </p:cNvPr>
          <p:cNvSpPr/>
          <p:nvPr/>
        </p:nvSpPr>
        <p:spPr>
          <a:xfrm rot="450493">
            <a:off x="3387157" y="369574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4CB358-D74C-F212-B4E3-0459B5A8851A}"/>
              </a:ext>
            </a:extLst>
          </p:cNvPr>
          <p:cNvSpPr/>
          <p:nvPr/>
        </p:nvSpPr>
        <p:spPr>
          <a:xfrm>
            <a:off x="3332386" y="28590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EBC69E-DA41-5A06-C564-0D6AB298864D}"/>
              </a:ext>
            </a:extLst>
          </p:cNvPr>
          <p:cNvSpPr/>
          <p:nvPr/>
        </p:nvSpPr>
        <p:spPr>
          <a:xfrm>
            <a:off x="3557631" y="476382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6E2D08-1FA3-C3C3-BBE4-6BB8C941417F}"/>
              </a:ext>
            </a:extLst>
          </p:cNvPr>
          <p:cNvSpPr/>
          <p:nvPr/>
        </p:nvSpPr>
        <p:spPr>
          <a:xfrm>
            <a:off x="3557631" y="38769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21F486-43E7-D10B-3CF4-BD9C35FCD068}"/>
              </a:ext>
            </a:extLst>
          </p:cNvPr>
          <p:cNvSpPr/>
          <p:nvPr/>
        </p:nvSpPr>
        <p:spPr>
          <a:xfrm>
            <a:off x="3502860" y="3051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DA7C77-87AB-7F17-1F5C-8A525D268241}"/>
              </a:ext>
            </a:extLst>
          </p:cNvPr>
          <p:cNvSpPr/>
          <p:nvPr/>
        </p:nvSpPr>
        <p:spPr>
          <a:xfrm>
            <a:off x="3419599" y="2237053"/>
            <a:ext cx="144379" cy="1443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AEB1FB-47B1-0028-4C96-3518E65C24A1}"/>
              </a:ext>
            </a:extLst>
          </p:cNvPr>
          <p:cNvCxnSpPr>
            <a:cxnSpLocks/>
            <a:stCxn id="30" idx="4"/>
            <a:endCxn id="20" idx="0"/>
          </p:cNvCxnSpPr>
          <p:nvPr/>
        </p:nvCxnSpPr>
        <p:spPr>
          <a:xfrm flipH="1">
            <a:off x="3557633" y="4908208"/>
            <a:ext cx="72188" cy="692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C81284-CD98-7706-4DE2-51CC767CCB7E}"/>
              </a:ext>
            </a:extLst>
          </p:cNvPr>
          <p:cNvCxnSpPr>
            <a:cxnSpLocks/>
            <a:stCxn id="31" idx="4"/>
            <a:endCxn id="30" idx="0"/>
          </p:cNvCxnSpPr>
          <p:nvPr/>
        </p:nvCxnSpPr>
        <p:spPr>
          <a:xfrm>
            <a:off x="3629821" y="4021368"/>
            <a:ext cx="0" cy="7424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779BB0-0746-4C41-1132-77BF5CC4EB67}"/>
              </a:ext>
            </a:extLst>
          </p:cNvPr>
          <p:cNvCxnSpPr>
            <a:cxnSpLocks/>
            <a:stCxn id="33" idx="4"/>
            <a:endCxn id="31" idx="0"/>
          </p:cNvCxnSpPr>
          <p:nvPr/>
        </p:nvCxnSpPr>
        <p:spPr>
          <a:xfrm>
            <a:off x="3575050" y="3196288"/>
            <a:ext cx="54771" cy="6807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8EC77D-025A-1C0E-FC06-E9505E5C83CD}"/>
              </a:ext>
            </a:extLst>
          </p:cNvPr>
          <p:cNvCxnSpPr>
            <a:cxnSpLocks/>
            <a:stCxn id="34" idx="4"/>
            <a:endCxn id="33" idx="0"/>
          </p:cNvCxnSpPr>
          <p:nvPr/>
        </p:nvCxnSpPr>
        <p:spPr>
          <a:xfrm>
            <a:off x="3491789" y="2381432"/>
            <a:ext cx="83261" cy="6704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385F892-0540-9C4C-E786-0EF7D76139AC}"/>
              </a:ext>
            </a:extLst>
          </p:cNvPr>
          <p:cNvSpPr/>
          <p:nvPr/>
        </p:nvSpPr>
        <p:spPr>
          <a:xfrm>
            <a:off x="5797173" y="994677"/>
            <a:ext cx="268233" cy="277325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610F1-C648-2C46-080B-EDA4759285EB}"/>
              </a:ext>
            </a:extLst>
          </p:cNvPr>
          <p:cNvSpPr/>
          <p:nvPr/>
        </p:nvSpPr>
        <p:spPr>
          <a:xfrm>
            <a:off x="7969719" y="4021368"/>
            <a:ext cx="3384081" cy="12243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5FCAA3-E1AD-ED30-FA26-2FC27B2EFBBC}"/>
              </a:ext>
            </a:extLst>
          </p:cNvPr>
          <p:cNvSpPr/>
          <p:nvPr/>
        </p:nvSpPr>
        <p:spPr>
          <a:xfrm rot="21199442">
            <a:off x="3947464" y="160907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DCF6B9-E4FB-1712-C244-0DC0B4F17E88}"/>
              </a:ext>
            </a:extLst>
          </p:cNvPr>
          <p:cNvSpPr/>
          <p:nvPr/>
        </p:nvSpPr>
        <p:spPr>
          <a:xfrm>
            <a:off x="4743617" y="113334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E9D6EFF-8E4A-6C2B-704F-63B805816AFD}"/>
              </a:ext>
            </a:extLst>
          </p:cNvPr>
          <p:cNvSpPr/>
          <p:nvPr/>
        </p:nvSpPr>
        <p:spPr>
          <a:xfrm>
            <a:off x="4117938" y="178777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30B841B-9250-B1BF-C4C8-80173B82D278}"/>
              </a:ext>
            </a:extLst>
          </p:cNvPr>
          <p:cNvSpPr/>
          <p:nvPr/>
        </p:nvSpPr>
        <p:spPr>
          <a:xfrm>
            <a:off x="4914091" y="1311458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77091ED-75A9-A898-0ECC-8DC2A9B7EDD5}"/>
              </a:ext>
            </a:extLst>
          </p:cNvPr>
          <p:cNvSpPr/>
          <p:nvPr/>
        </p:nvSpPr>
        <p:spPr>
          <a:xfrm>
            <a:off x="5859099" y="106114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C502F1-E980-994E-7347-0C754E2AEB6E}"/>
              </a:ext>
            </a:extLst>
          </p:cNvPr>
          <p:cNvCxnSpPr>
            <a:cxnSpLocks/>
            <a:stCxn id="42" idx="2"/>
            <a:endCxn id="34" idx="6"/>
          </p:cNvCxnSpPr>
          <p:nvPr/>
        </p:nvCxnSpPr>
        <p:spPr>
          <a:xfrm flipH="1">
            <a:off x="3563978" y="1859962"/>
            <a:ext cx="553960" cy="4492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71F554B-3E97-1BCF-8AAD-41322057B98C}"/>
              </a:ext>
            </a:extLst>
          </p:cNvPr>
          <p:cNvCxnSpPr>
            <a:cxnSpLocks/>
            <a:stCxn id="43" idx="2"/>
            <a:endCxn id="42" idx="6"/>
          </p:cNvCxnSpPr>
          <p:nvPr/>
        </p:nvCxnSpPr>
        <p:spPr>
          <a:xfrm flipH="1">
            <a:off x="4262317" y="1383648"/>
            <a:ext cx="651774" cy="4763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3C61D47-E217-7529-A67F-737AD376CAFE}"/>
              </a:ext>
            </a:extLst>
          </p:cNvPr>
          <p:cNvCxnSpPr>
            <a:cxnSpLocks/>
            <a:stCxn id="45" idx="2"/>
            <a:endCxn id="43" idx="6"/>
          </p:cNvCxnSpPr>
          <p:nvPr/>
        </p:nvCxnSpPr>
        <p:spPr>
          <a:xfrm flipH="1">
            <a:off x="5058470" y="1133339"/>
            <a:ext cx="800629" cy="2503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47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44EB4-F674-0D9A-3FC1-7CCDB37B2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979" y="239391"/>
            <a:ext cx="4783963" cy="60164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284DDE-4579-783D-12E6-C848439AAC6D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5CC24-196B-2602-99B9-3B64AD30A9FA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87ED58-9B83-0FEC-980E-4D01118B7688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804-7ADD-1185-2E10-30DD8F250F1A}"/>
              </a:ext>
            </a:extLst>
          </p:cNvPr>
          <p:cNvSpPr/>
          <p:nvPr/>
        </p:nvSpPr>
        <p:spPr>
          <a:xfrm rot="766429">
            <a:off x="5153831" y="545853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D992D-CAA5-03A1-3122-1464FE2F5DF8}"/>
              </a:ext>
            </a:extLst>
          </p:cNvPr>
          <p:cNvSpPr/>
          <p:nvPr/>
        </p:nvSpPr>
        <p:spPr>
          <a:xfrm rot="1558021">
            <a:off x="4291422" y="545853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DD196E-AE56-B3AE-B2FF-4D2E81C213E0}"/>
              </a:ext>
            </a:extLst>
          </p:cNvPr>
          <p:cNvSpPr/>
          <p:nvPr/>
        </p:nvSpPr>
        <p:spPr>
          <a:xfrm rot="1874998">
            <a:off x="3314969" y="541649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7C834-B338-6F59-4529-D4BA064E65ED}"/>
              </a:ext>
            </a:extLst>
          </p:cNvPr>
          <p:cNvSpPr/>
          <p:nvPr/>
        </p:nvSpPr>
        <p:spPr>
          <a:xfrm rot="2230014">
            <a:off x="2390154" y="534138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3A82D7-5245-6F4B-A78A-1F122EE76AFA}"/>
              </a:ext>
            </a:extLst>
          </p:cNvPr>
          <p:cNvSpPr/>
          <p:nvPr/>
        </p:nvSpPr>
        <p:spPr>
          <a:xfrm>
            <a:off x="2559547" y="5528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A466E6-5FCA-4162-AC91-E70CE3C106B8}"/>
              </a:ext>
            </a:extLst>
          </p:cNvPr>
          <p:cNvSpPr/>
          <p:nvPr/>
        </p:nvSpPr>
        <p:spPr>
          <a:xfrm>
            <a:off x="3485443" y="5600421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5A97862-FEF2-2A32-F911-3165A4052DE9}"/>
              </a:ext>
            </a:extLst>
          </p:cNvPr>
          <p:cNvSpPr/>
          <p:nvPr/>
        </p:nvSpPr>
        <p:spPr>
          <a:xfrm>
            <a:off x="4452293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D250BE-DEEE-9DCE-B982-EFBF8132B485}"/>
              </a:ext>
            </a:extLst>
          </p:cNvPr>
          <p:cNvSpPr/>
          <p:nvPr/>
        </p:nvSpPr>
        <p:spPr>
          <a:xfrm>
            <a:off x="5324305" y="563723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34F180-23BE-BA05-985F-B75BC8250C7E}"/>
              </a:ext>
            </a:extLst>
          </p:cNvPr>
          <p:cNvCxnSpPr>
            <a:cxnSpLocks/>
            <a:stCxn id="2" idx="5"/>
            <a:endCxn id="19" idx="1"/>
          </p:cNvCxnSpPr>
          <p:nvPr/>
        </p:nvCxnSpPr>
        <p:spPr>
          <a:xfrm>
            <a:off x="1913474" y="5338500"/>
            <a:ext cx="667217" cy="210876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FD94C2A-E720-E320-4E80-1BE76D2915B1}"/>
              </a:ext>
            </a:extLst>
          </p:cNvPr>
          <p:cNvCxnSpPr>
            <a:cxnSpLocks/>
            <a:stCxn id="19" idx="6"/>
            <a:endCxn id="20" idx="2"/>
          </p:cNvCxnSpPr>
          <p:nvPr/>
        </p:nvCxnSpPr>
        <p:spPr>
          <a:xfrm>
            <a:off x="2703926" y="5600422"/>
            <a:ext cx="781517" cy="72189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089AE7-00DA-BDAE-7417-A0EB2818EE7F}"/>
              </a:ext>
            </a:extLst>
          </p:cNvPr>
          <p:cNvCxnSpPr>
            <a:cxnSpLocks/>
            <a:stCxn id="20" idx="6"/>
            <a:endCxn id="21" idx="2"/>
          </p:cNvCxnSpPr>
          <p:nvPr/>
        </p:nvCxnSpPr>
        <p:spPr>
          <a:xfrm>
            <a:off x="3629822" y="5672611"/>
            <a:ext cx="822471" cy="368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2C0380A-47C9-2E7F-40BE-D2B0A6C5947A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4596672" y="5709422"/>
            <a:ext cx="7276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D00CDEA-164F-F1A3-388E-9F8252261030}"/>
              </a:ext>
            </a:extLst>
          </p:cNvPr>
          <p:cNvSpPr/>
          <p:nvPr/>
        </p:nvSpPr>
        <p:spPr>
          <a:xfrm rot="21321598">
            <a:off x="3242778" y="204647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959D56-86E5-F749-F266-402B4A029A7B}"/>
              </a:ext>
            </a:extLst>
          </p:cNvPr>
          <p:cNvSpPr/>
          <p:nvPr/>
        </p:nvSpPr>
        <p:spPr>
          <a:xfrm rot="1457205">
            <a:off x="3387157" y="458513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E54651-BE7A-7159-E39D-263C2EF83B91}"/>
              </a:ext>
            </a:extLst>
          </p:cNvPr>
          <p:cNvSpPr/>
          <p:nvPr/>
        </p:nvSpPr>
        <p:spPr>
          <a:xfrm rot="450493">
            <a:off x="3387157" y="3695742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4CB358-D74C-F212-B4E3-0459B5A8851A}"/>
              </a:ext>
            </a:extLst>
          </p:cNvPr>
          <p:cNvSpPr/>
          <p:nvPr/>
        </p:nvSpPr>
        <p:spPr>
          <a:xfrm>
            <a:off x="3332386" y="28590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8EBC69E-DA41-5A06-C564-0D6AB298864D}"/>
              </a:ext>
            </a:extLst>
          </p:cNvPr>
          <p:cNvSpPr/>
          <p:nvPr/>
        </p:nvSpPr>
        <p:spPr>
          <a:xfrm>
            <a:off x="3557631" y="476382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6E2D08-1FA3-C3C3-BBE4-6BB8C941417F}"/>
              </a:ext>
            </a:extLst>
          </p:cNvPr>
          <p:cNvSpPr/>
          <p:nvPr/>
        </p:nvSpPr>
        <p:spPr>
          <a:xfrm>
            <a:off x="3557631" y="38769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21F486-43E7-D10B-3CF4-BD9C35FCD068}"/>
              </a:ext>
            </a:extLst>
          </p:cNvPr>
          <p:cNvSpPr/>
          <p:nvPr/>
        </p:nvSpPr>
        <p:spPr>
          <a:xfrm>
            <a:off x="3502860" y="3051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DA7C77-87AB-7F17-1F5C-8A525D268241}"/>
              </a:ext>
            </a:extLst>
          </p:cNvPr>
          <p:cNvSpPr/>
          <p:nvPr/>
        </p:nvSpPr>
        <p:spPr>
          <a:xfrm>
            <a:off x="3419599" y="2237053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AEB1FB-47B1-0028-4C96-3518E65C24A1}"/>
              </a:ext>
            </a:extLst>
          </p:cNvPr>
          <p:cNvCxnSpPr>
            <a:cxnSpLocks/>
            <a:stCxn id="30" idx="4"/>
            <a:endCxn id="20" idx="0"/>
          </p:cNvCxnSpPr>
          <p:nvPr/>
        </p:nvCxnSpPr>
        <p:spPr>
          <a:xfrm flipH="1">
            <a:off x="3557633" y="4908208"/>
            <a:ext cx="72188" cy="692213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C81284-CD98-7706-4DE2-51CC767CCB7E}"/>
              </a:ext>
            </a:extLst>
          </p:cNvPr>
          <p:cNvCxnSpPr>
            <a:cxnSpLocks/>
            <a:stCxn id="31" idx="4"/>
            <a:endCxn id="30" idx="0"/>
          </p:cNvCxnSpPr>
          <p:nvPr/>
        </p:nvCxnSpPr>
        <p:spPr>
          <a:xfrm>
            <a:off x="3629821" y="4021368"/>
            <a:ext cx="0" cy="742461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3779BB0-0746-4C41-1132-77BF5CC4EB67}"/>
              </a:ext>
            </a:extLst>
          </p:cNvPr>
          <p:cNvCxnSpPr>
            <a:cxnSpLocks/>
            <a:stCxn id="33" idx="4"/>
            <a:endCxn id="31" idx="0"/>
          </p:cNvCxnSpPr>
          <p:nvPr/>
        </p:nvCxnSpPr>
        <p:spPr>
          <a:xfrm>
            <a:off x="3575050" y="3196288"/>
            <a:ext cx="54771" cy="680701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8EC77D-025A-1C0E-FC06-E9505E5C83CD}"/>
              </a:ext>
            </a:extLst>
          </p:cNvPr>
          <p:cNvCxnSpPr>
            <a:cxnSpLocks/>
            <a:stCxn id="34" idx="4"/>
            <a:endCxn id="33" idx="0"/>
          </p:cNvCxnSpPr>
          <p:nvPr/>
        </p:nvCxnSpPr>
        <p:spPr>
          <a:xfrm>
            <a:off x="3491789" y="2381432"/>
            <a:ext cx="83261" cy="670477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385F892-0540-9C4C-E786-0EF7D76139AC}"/>
              </a:ext>
            </a:extLst>
          </p:cNvPr>
          <p:cNvSpPr/>
          <p:nvPr/>
        </p:nvSpPr>
        <p:spPr>
          <a:xfrm>
            <a:off x="5797173" y="994677"/>
            <a:ext cx="268233" cy="277325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610F1-C648-2C46-080B-EDA4759285EB}"/>
              </a:ext>
            </a:extLst>
          </p:cNvPr>
          <p:cNvSpPr/>
          <p:nvPr/>
        </p:nvSpPr>
        <p:spPr>
          <a:xfrm>
            <a:off x="8810625" y="4763829"/>
            <a:ext cx="2543175" cy="48191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15FCAA3-E1AD-ED30-FA26-2FC27B2EFBBC}"/>
              </a:ext>
            </a:extLst>
          </p:cNvPr>
          <p:cNvSpPr/>
          <p:nvPr/>
        </p:nvSpPr>
        <p:spPr>
          <a:xfrm rot="21199442">
            <a:off x="3947464" y="160907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DCF6B9-E4FB-1712-C244-0DC0B4F17E88}"/>
              </a:ext>
            </a:extLst>
          </p:cNvPr>
          <p:cNvSpPr/>
          <p:nvPr/>
        </p:nvSpPr>
        <p:spPr>
          <a:xfrm>
            <a:off x="4743617" y="113334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E9D6EFF-8E4A-6C2B-704F-63B805816AFD}"/>
              </a:ext>
            </a:extLst>
          </p:cNvPr>
          <p:cNvSpPr/>
          <p:nvPr/>
        </p:nvSpPr>
        <p:spPr>
          <a:xfrm>
            <a:off x="4117938" y="1787772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30B841B-9250-B1BF-C4C8-80173B82D278}"/>
              </a:ext>
            </a:extLst>
          </p:cNvPr>
          <p:cNvSpPr/>
          <p:nvPr/>
        </p:nvSpPr>
        <p:spPr>
          <a:xfrm>
            <a:off x="4914091" y="1311458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77091ED-75A9-A898-0ECC-8DC2A9B7EDD5}"/>
              </a:ext>
            </a:extLst>
          </p:cNvPr>
          <p:cNvSpPr/>
          <p:nvPr/>
        </p:nvSpPr>
        <p:spPr>
          <a:xfrm>
            <a:off x="5859099" y="106114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C502F1-E980-994E-7347-0C754E2AEB6E}"/>
              </a:ext>
            </a:extLst>
          </p:cNvPr>
          <p:cNvCxnSpPr>
            <a:cxnSpLocks/>
            <a:stCxn id="42" idx="2"/>
            <a:endCxn id="34" idx="6"/>
          </p:cNvCxnSpPr>
          <p:nvPr/>
        </p:nvCxnSpPr>
        <p:spPr>
          <a:xfrm flipH="1">
            <a:off x="3563978" y="1859962"/>
            <a:ext cx="553960" cy="449281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71F554B-3E97-1BCF-8AAD-41322057B98C}"/>
              </a:ext>
            </a:extLst>
          </p:cNvPr>
          <p:cNvCxnSpPr>
            <a:cxnSpLocks/>
            <a:stCxn id="43" idx="2"/>
            <a:endCxn id="42" idx="6"/>
          </p:cNvCxnSpPr>
          <p:nvPr/>
        </p:nvCxnSpPr>
        <p:spPr>
          <a:xfrm flipH="1">
            <a:off x="4262317" y="1383648"/>
            <a:ext cx="651774" cy="476314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3C61D47-E217-7529-A67F-737AD376CAFE}"/>
              </a:ext>
            </a:extLst>
          </p:cNvPr>
          <p:cNvCxnSpPr>
            <a:cxnSpLocks/>
            <a:stCxn id="45" idx="2"/>
            <a:endCxn id="43" idx="6"/>
          </p:cNvCxnSpPr>
          <p:nvPr/>
        </p:nvCxnSpPr>
        <p:spPr>
          <a:xfrm flipH="1">
            <a:off x="5058470" y="1133339"/>
            <a:ext cx="800629" cy="250309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ular Callout 35">
            <a:extLst>
              <a:ext uri="{FF2B5EF4-FFF2-40B4-BE49-F238E27FC236}">
                <a16:creationId xmlns:a16="http://schemas.microsoft.com/office/drawing/2014/main" id="{5A57C7FF-8D5C-00A9-3503-79E99BAD45A7}"/>
              </a:ext>
            </a:extLst>
          </p:cNvPr>
          <p:cNvSpPr/>
          <p:nvPr/>
        </p:nvSpPr>
        <p:spPr>
          <a:xfrm>
            <a:off x="1988149" y="459595"/>
            <a:ext cx="2561844" cy="707459"/>
          </a:xfrm>
          <a:prstGeom prst="wedgeRectCallout">
            <a:avLst>
              <a:gd name="adj1" fmla="val -55241"/>
              <a:gd name="adj2" fmla="val 175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Many interpolation strategies are possible</a:t>
            </a:r>
          </a:p>
        </p:txBody>
      </p:sp>
    </p:spTree>
    <p:extLst>
      <p:ext uri="{BB962C8B-B14F-4D97-AF65-F5344CB8AC3E}">
        <p14:creationId xmlns:p14="http://schemas.microsoft.com/office/powerpoint/2010/main" val="9663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5099F-446D-4A4E-1803-F4C716D7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528D6-030B-2488-350F-4C517922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C70C72-1710-B9BA-E485-FF167025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6" y="346074"/>
            <a:ext cx="11484596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Important Hyperparameter</a:t>
            </a:r>
            <a:r>
              <a:rPr lang="en-US" sz="3600" dirty="0"/>
              <a:t>: Feasibility Check Distance</a:t>
            </a:r>
          </a:p>
        </p:txBody>
      </p:sp>
      <p:pic>
        <p:nvPicPr>
          <p:cNvPr id="8" name="Picture 7" descr="A close-up of a drawing&#10;&#10;Description automatically generated">
            <a:extLst>
              <a:ext uri="{FF2B5EF4-FFF2-40B4-BE49-F238E27FC236}">
                <a16:creationId xmlns:a16="http://schemas.microsoft.com/office/drawing/2014/main" id="{7E456AEC-3571-B608-0266-63804310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6" y="2040971"/>
            <a:ext cx="3693080" cy="3693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CA30A-17B4-A11E-F06A-6CDABAE61A3D}"/>
              </a:ext>
            </a:extLst>
          </p:cNvPr>
          <p:cNvSpPr txBox="1"/>
          <p:nvPr/>
        </p:nvSpPr>
        <p:spPr>
          <a:xfrm>
            <a:off x="1166477" y="1671638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Check Distance = 5.0</a:t>
            </a:r>
          </a:p>
        </p:txBody>
      </p:sp>
      <p:pic>
        <p:nvPicPr>
          <p:cNvPr id="11" name="Picture 10" descr="A close-up of a drawing&#10;&#10;Description automatically generated">
            <a:extLst>
              <a:ext uri="{FF2B5EF4-FFF2-40B4-BE49-F238E27FC236}">
                <a16:creationId xmlns:a16="http://schemas.microsoft.com/office/drawing/2014/main" id="{44AD12A9-C5E0-32E4-AE37-A76C20A02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47" y="2029303"/>
            <a:ext cx="3693080" cy="3693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6ED4FC-983C-34DD-5698-FECF39AB451F}"/>
              </a:ext>
            </a:extLst>
          </p:cNvPr>
          <p:cNvSpPr txBox="1"/>
          <p:nvPr/>
        </p:nvSpPr>
        <p:spPr>
          <a:xfrm>
            <a:off x="5071798" y="1671638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Check Distance = 1.0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4BF32-D919-8A4E-517C-7B41D9268A40}"/>
              </a:ext>
            </a:extLst>
          </p:cNvPr>
          <p:cNvSpPr txBox="1"/>
          <p:nvPr/>
        </p:nvSpPr>
        <p:spPr>
          <a:xfrm>
            <a:off x="8957995" y="1671638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Check Distance = 0.2</a:t>
            </a:r>
          </a:p>
        </p:txBody>
      </p:sp>
      <p:pic>
        <p:nvPicPr>
          <p:cNvPr id="17" name="Picture 16" descr="A close-up of a puzzle&#10;&#10;Description automatically generated">
            <a:extLst>
              <a:ext uri="{FF2B5EF4-FFF2-40B4-BE49-F238E27FC236}">
                <a16:creationId xmlns:a16="http://schemas.microsoft.com/office/drawing/2014/main" id="{D77C7F6B-34F8-EE84-562B-E7A416352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042" y="2040971"/>
            <a:ext cx="3693080" cy="36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73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BF65-5CD4-D7F5-5ABA-661B5443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RRT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6E84D-06C0-6E60-161B-2E573DCA4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3625" cy="4351338"/>
          </a:xfrm>
        </p:spPr>
        <p:txBody>
          <a:bodyPr/>
          <a:lstStyle/>
          <a:p>
            <a:r>
              <a:rPr lang="en-US" dirty="0"/>
              <a:t>Probabilistically</a:t>
            </a:r>
            <a:r>
              <a:rPr lang="en-US" i="1" dirty="0"/>
              <a:t> </a:t>
            </a:r>
            <a:r>
              <a:rPr lang="en-US" dirty="0"/>
              <a:t>complete</a:t>
            </a:r>
            <a:br>
              <a:rPr lang="en-US" dirty="0"/>
            </a:br>
            <a:endParaRPr lang="en-US" i="1" dirty="0"/>
          </a:p>
          <a:p>
            <a:r>
              <a:rPr lang="en-US" i="1" dirty="0"/>
              <a:t>Not optimal</a:t>
            </a:r>
          </a:p>
          <a:p>
            <a:endParaRPr lang="en-US" dirty="0"/>
          </a:p>
          <a:p>
            <a:r>
              <a:rPr lang="en-US" i="1" dirty="0"/>
              <a:t>Single query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Works with underactuated systems</a:t>
            </a:r>
            <a:br>
              <a:rPr lang="en-US" dirty="0"/>
            </a:br>
            <a:endParaRPr lang="en-US" dirty="0"/>
          </a:p>
          <a:p>
            <a:r>
              <a:rPr lang="en-US" dirty="0"/>
              <a:t>Works for kinodynamic problems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57EAA-9388-11AF-73A0-A0742610A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36029-5B67-00DC-28D1-E2CBA73F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7DBB24-63CC-3EDD-1AE9-EAB73F411D52}"/>
              </a:ext>
            </a:extLst>
          </p:cNvPr>
          <p:cNvSpPr txBox="1">
            <a:spLocks/>
          </p:cNvSpPr>
          <p:nvPr/>
        </p:nvSpPr>
        <p:spPr>
          <a:xfrm>
            <a:off x="7915275" y="1690688"/>
            <a:ext cx="38576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Has </a:t>
            </a:r>
            <a:r>
              <a:rPr lang="en-US" i="1" dirty="0"/>
              <a:t>Voronoi bias</a:t>
            </a:r>
            <a:endParaRPr lang="en-US" dirty="0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45593681-ED9B-CFE0-01E3-F5E792674337}"/>
              </a:ext>
            </a:extLst>
          </p:cNvPr>
          <p:cNvSpPr/>
          <p:nvPr/>
        </p:nvSpPr>
        <p:spPr>
          <a:xfrm>
            <a:off x="7915275" y="469528"/>
            <a:ext cx="3362326" cy="1016780"/>
          </a:xfrm>
          <a:prstGeom prst="wedgeRectCallout">
            <a:avLst>
              <a:gd name="adj1" fmla="val -55241"/>
              <a:gd name="adj2" fmla="val 175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The probability of expanding a tree node is proportional to the size of its Voronoi region</a:t>
            </a:r>
          </a:p>
        </p:txBody>
      </p:sp>
      <p:pic>
        <p:nvPicPr>
          <p:cNvPr id="2050" name="Picture 2" descr="Voronoi diagram - Wikipedia">
            <a:extLst>
              <a:ext uri="{FF2B5EF4-FFF2-40B4-BE49-F238E27FC236}">
                <a16:creationId xmlns:a16="http://schemas.microsoft.com/office/drawing/2014/main" id="{DA476E6D-05CD-45ED-D26A-1D36F64C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14809"/>
            <a:ext cx="3143249" cy="314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757F5F-260A-0F85-86B2-F5A3B4334049}"/>
              </a:ext>
            </a:extLst>
          </p:cNvPr>
          <p:cNvSpPr txBox="1"/>
          <p:nvPr/>
        </p:nvSpPr>
        <p:spPr>
          <a:xfrm>
            <a:off x="7786688" y="5479299"/>
            <a:ext cx="36195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Lato" panose="020F0502020204030203" pitchFamily="34" charset="77"/>
                <a:hlinkClick r:id="rId3"/>
              </a:rPr>
              <a:t>https://</a:t>
            </a:r>
            <a:r>
              <a:rPr lang="en-US" sz="1200" dirty="0" err="1">
                <a:latin typeface="Lato" panose="020F0502020204030203" pitchFamily="34" charset="77"/>
                <a:hlinkClick r:id="rId3"/>
              </a:rPr>
              <a:t>en.wikipedia.org</a:t>
            </a:r>
            <a:r>
              <a:rPr lang="en-US" sz="1200" dirty="0">
                <a:latin typeface="Lato" panose="020F0502020204030203" pitchFamily="34" charset="77"/>
                <a:hlinkClick r:id="rId3"/>
              </a:rPr>
              <a:t>/wiki/</a:t>
            </a:r>
            <a:r>
              <a:rPr lang="en-US" sz="1200" dirty="0" err="1">
                <a:latin typeface="Lato" panose="020F0502020204030203" pitchFamily="34" charset="77"/>
                <a:hlinkClick r:id="rId3"/>
              </a:rPr>
              <a:t>Voronoi_diagram</a:t>
            </a:r>
            <a:endParaRPr lang="en-US" sz="120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9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99FE-7941-65E7-2EF4-2D177280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 with Shortcuts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83D62-3141-6199-18D1-70719CC8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941"/>
            <a:ext cx="10515600" cy="9080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Repeatedly sample two points on the trajectory and check if a direct line between them is feasible (rewire if so)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EA86B-2060-390C-804B-17C9D2BC4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FD797-D766-5D18-4356-4CAB1A67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84A35D7C-04D0-245A-AB23-532AE3B3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18" y="2846323"/>
            <a:ext cx="3419474" cy="3419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9B6BB-BC49-60C6-D12E-DDD2D9FAF24D}"/>
              </a:ext>
            </a:extLst>
          </p:cNvPr>
          <p:cNvSpPr txBox="1"/>
          <p:nvPr/>
        </p:nvSpPr>
        <p:spPr>
          <a:xfrm>
            <a:off x="1909367" y="2476991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Attempts = 0</a:t>
            </a:r>
          </a:p>
        </p:txBody>
      </p:sp>
    </p:spTree>
    <p:extLst>
      <p:ext uri="{BB962C8B-B14F-4D97-AF65-F5344CB8AC3E}">
        <p14:creationId xmlns:p14="http://schemas.microsoft.com/office/powerpoint/2010/main" val="3517938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BC9C-F161-8E35-54C1-D354A79EF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Planning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5EA374-D89C-AE34-BD2D-CE53753374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 </a:t>
                </a:r>
                <a:r>
                  <a:rPr lang="en-US" i="1" dirty="0"/>
                  <a:t>solution</a:t>
                </a:r>
                <a:r>
                  <a:rPr lang="en-US" dirty="0"/>
                  <a:t> to a motion planning problem is a trajectory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The robot can follow the trajectory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5EA374-D89C-AE34-BD2D-CE53753374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5F9EF-C679-84C8-2E07-711825DA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D0503-899F-83CE-1AA2-CE2E1A9D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5700C688-3174-938E-0832-506508D9B3AA}"/>
              </a:ext>
            </a:extLst>
          </p:cNvPr>
          <p:cNvSpPr/>
          <p:nvPr/>
        </p:nvSpPr>
        <p:spPr>
          <a:xfrm>
            <a:off x="1655948" y="5357067"/>
            <a:ext cx="3844490" cy="625644"/>
          </a:xfrm>
          <a:prstGeom prst="wedgeRectCallout">
            <a:avLst>
              <a:gd name="adj1" fmla="val -28973"/>
              <a:gd name="adj2" fmla="val -1121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Many different ways to specify this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EBA6A90F-7E20-B5EB-263F-C15911EF47D4}"/>
              </a:ext>
            </a:extLst>
          </p:cNvPr>
          <p:cNvSpPr/>
          <p:nvPr/>
        </p:nvSpPr>
        <p:spPr>
          <a:xfrm>
            <a:off x="4742850" y="3343959"/>
            <a:ext cx="4468528" cy="625644"/>
          </a:xfrm>
          <a:prstGeom prst="wedgeRectCallout">
            <a:avLst>
              <a:gd name="adj1" fmla="val -23157"/>
              <a:gd name="adj2" fmla="val -8594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Continuous states </a:t>
            </a:r>
            <a:r>
              <a:rPr lang="en-US" i="1" dirty="0">
                <a:latin typeface="Lato" panose="020F0502020204030203" pitchFamily="34" charset="77"/>
              </a:rPr>
              <a:t>and </a:t>
            </a:r>
            <a:r>
              <a:rPr lang="en-US" dirty="0">
                <a:latin typeface="Lato" panose="020F0502020204030203" pitchFamily="34" charset="77"/>
              </a:rPr>
              <a:t>continuous time!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984D493A-CCC5-05BB-4E7F-2E1C4F916BE8}"/>
              </a:ext>
            </a:extLst>
          </p:cNvPr>
          <p:cNvSpPr/>
          <p:nvPr/>
        </p:nvSpPr>
        <p:spPr>
          <a:xfrm>
            <a:off x="6096000" y="5357067"/>
            <a:ext cx="3844490" cy="625644"/>
          </a:xfrm>
          <a:prstGeom prst="wedgeRectCallout">
            <a:avLst>
              <a:gd name="adj1" fmla="val -28973"/>
              <a:gd name="adj2" fmla="val -1121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Actions are now implicit</a:t>
            </a:r>
          </a:p>
        </p:txBody>
      </p:sp>
    </p:spTree>
    <p:extLst>
      <p:ext uri="{BB962C8B-B14F-4D97-AF65-F5344CB8AC3E}">
        <p14:creationId xmlns:p14="http://schemas.microsoft.com/office/powerpoint/2010/main" val="5292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99FE-7941-65E7-2EF4-2D177280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 with Shortcuts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83D62-3141-6199-18D1-70719CC8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941"/>
            <a:ext cx="10515600" cy="9080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Repeatedly sample two points on the trajectory and check if a direct line between them is feasible (rewire if so)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EA86B-2060-390C-804B-17C9D2BC4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FD797-D766-5D18-4356-4CAB1A67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84A35D7C-04D0-245A-AB23-532AE3B3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18" y="2846323"/>
            <a:ext cx="3419474" cy="3419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9B6BB-BC49-60C6-D12E-DDD2D9FAF24D}"/>
              </a:ext>
            </a:extLst>
          </p:cNvPr>
          <p:cNvSpPr txBox="1"/>
          <p:nvPr/>
        </p:nvSpPr>
        <p:spPr>
          <a:xfrm>
            <a:off x="1909367" y="2476991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Attempts =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BFB7E-AE37-9176-E44E-C8FE5839C1E7}"/>
              </a:ext>
            </a:extLst>
          </p:cNvPr>
          <p:cNvSpPr txBox="1"/>
          <p:nvPr/>
        </p:nvSpPr>
        <p:spPr>
          <a:xfrm>
            <a:off x="5260868" y="2476991"/>
            <a:ext cx="1794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Attempts = 100</a:t>
            </a:r>
          </a:p>
        </p:txBody>
      </p:sp>
      <p:pic>
        <p:nvPicPr>
          <p:cNvPr id="13" name="Picture 12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D50C7D2D-E92A-D9C9-DA75-5BB625608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172" y="2846323"/>
            <a:ext cx="3419474" cy="34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17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99FE-7941-65E7-2EF4-2D177280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Post-Processing with Shortcuts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83D62-3141-6199-18D1-70719CC8D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941"/>
            <a:ext cx="10515600" cy="9080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Repeatedly sample two points on the trajectory and check if a direct line between them is feasible (rewire if so)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EA86B-2060-390C-804B-17C9D2BC4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FD797-D766-5D18-4356-4CAB1A67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84A35D7C-04D0-245A-AB23-532AE3B3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18" y="2846323"/>
            <a:ext cx="3419474" cy="3419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9B6BB-BC49-60C6-D12E-DDD2D9FAF24D}"/>
              </a:ext>
            </a:extLst>
          </p:cNvPr>
          <p:cNvSpPr txBox="1"/>
          <p:nvPr/>
        </p:nvSpPr>
        <p:spPr>
          <a:xfrm>
            <a:off x="1909367" y="2476991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Attempts =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BFB7E-AE37-9176-E44E-C8FE5839C1E7}"/>
              </a:ext>
            </a:extLst>
          </p:cNvPr>
          <p:cNvSpPr txBox="1"/>
          <p:nvPr/>
        </p:nvSpPr>
        <p:spPr>
          <a:xfrm>
            <a:off x="5260868" y="2476991"/>
            <a:ext cx="1794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Attempts = 100</a:t>
            </a:r>
          </a:p>
        </p:txBody>
      </p:sp>
      <p:pic>
        <p:nvPicPr>
          <p:cNvPr id="13" name="Picture 12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D50C7D2D-E92A-D9C9-DA75-5BB625608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172" y="2846323"/>
            <a:ext cx="3419474" cy="34194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F0BE29-16A3-0058-2793-E569A8A56A98}"/>
              </a:ext>
            </a:extLst>
          </p:cNvPr>
          <p:cNvSpPr txBox="1"/>
          <p:nvPr/>
        </p:nvSpPr>
        <p:spPr>
          <a:xfrm>
            <a:off x="8747022" y="2476991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Attempts = 10000</a:t>
            </a:r>
          </a:p>
        </p:txBody>
      </p:sp>
      <p:pic>
        <p:nvPicPr>
          <p:cNvPr id="16" name="Picture 1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90FA909-BA22-6614-B990-00F48B6FF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326" y="2846323"/>
            <a:ext cx="3419474" cy="34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393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54F32-B0EC-1ED5-84CA-8168765C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RRT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AF4B2-2210-3F6D-3640-570B6BEB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80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Grow two trees: one from start, the other from goal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820D1-B9E4-2BF0-127E-9B173AE1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E0F77-F3D2-938F-23EC-4005576D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 descr="A close-up of a drawing&#10;&#10;Description automatically generated">
            <a:extLst>
              <a:ext uri="{FF2B5EF4-FFF2-40B4-BE49-F238E27FC236}">
                <a16:creationId xmlns:a16="http://schemas.microsoft.com/office/drawing/2014/main" id="{8C4152A5-B869-F505-C6C6-5BA2ED147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83" y="2203269"/>
            <a:ext cx="4114801" cy="4114801"/>
          </a:xfrm>
          <a:prstGeom prst="rect">
            <a:avLst/>
          </a:prstGeom>
        </p:spPr>
      </p:pic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420A15D4-90C1-6D47-0712-A87248EF8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51" y="2203269"/>
            <a:ext cx="4140446" cy="4140446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244295F7-E74D-9601-F403-2B2F8008F7EC}"/>
              </a:ext>
            </a:extLst>
          </p:cNvPr>
          <p:cNvSpPr/>
          <p:nvPr/>
        </p:nvSpPr>
        <p:spPr>
          <a:xfrm>
            <a:off x="8143974" y="656368"/>
            <a:ext cx="2595512" cy="743076"/>
          </a:xfrm>
          <a:prstGeom prst="wedgeRectCallout">
            <a:avLst>
              <a:gd name="adj1" fmla="val -55241"/>
              <a:gd name="adj2" fmla="val 1752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Does not work for underactuated systems</a:t>
            </a:r>
          </a:p>
        </p:txBody>
      </p:sp>
    </p:spTree>
    <p:extLst>
      <p:ext uri="{BB962C8B-B14F-4D97-AF65-F5344CB8AC3E}">
        <p14:creationId xmlns:p14="http://schemas.microsoft.com/office/powerpoint/2010/main" val="181635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30AC-F251-8855-98B1-C1F3F4FB0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Demo with 7DOF Robot 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EA125-5CFE-1804-D08A-F264AF6E8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https://github.com/rpmml/rpmml-code/blob/mp-pybullet-example/scripts/motion_planning_robot_example.py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17F933-9A32-7BD9-0DCA-29800A1C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FDFA8-F64B-2DB0-30F0-E7693D939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43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FCD7-1907-12F7-96B2-4CC166A3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Multi-Query Motion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1C1BF-017D-4AAD-ABF2-9E21D18D7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RRT grows tree once, from initial to goal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After the robot moves, need to start from scratch</a:t>
            </a:r>
            <a:br>
              <a:rPr lang="en-US" dirty="0"/>
            </a:br>
            <a:endParaRPr lang="en-US" dirty="0"/>
          </a:p>
          <a:p>
            <a:r>
              <a:rPr lang="en-US" dirty="0"/>
              <a:t>Can we build a representation once, up front, instead?</a:t>
            </a:r>
            <a:br>
              <a:rPr lang="en-US" dirty="0"/>
            </a:br>
            <a:endParaRPr lang="en-US" dirty="0"/>
          </a:p>
          <a:p>
            <a:r>
              <a:rPr lang="en-US" dirty="0"/>
              <a:t>Need a </a:t>
            </a:r>
            <a:r>
              <a:rPr lang="en-US" i="1" dirty="0"/>
              <a:t>graph</a:t>
            </a:r>
            <a:r>
              <a:rPr lang="en-US" dirty="0"/>
              <a:t> instead of a </a:t>
            </a:r>
            <a:r>
              <a:rPr lang="en-US" i="1" dirty="0"/>
              <a:t>tree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BD7AC-9664-94E1-3FA7-EB5FF3E7C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BA897-A43A-792A-F5ED-514DC7A5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42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7FCD7-1907-12F7-96B2-4CC166A3A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7413"/>
            <a:ext cx="5552975" cy="2076839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Probabilistic Roadmaps (PRMs)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BD7AC-9664-94E1-3FA7-EB5FF3E7C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BA897-A43A-792A-F5ED-514DC7A5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2BCA2-5235-7EE7-CF38-D8F872FF1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85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7692880" y="1175858"/>
            <a:ext cx="2394396" cy="27755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21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57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8039390" y="1576092"/>
            <a:ext cx="261577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21321598">
            <a:off x="2640978" y="203149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165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58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8010220" y="1970912"/>
            <a:ext cx="261577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21321598">
            <a:off x="2640978" y="2031493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14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59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8010220" y="1573363"/>
            <a:ext cx="261577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6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3AD9E-9141-AFA6-E709-17DC48C7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Motion Planning with 2D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AB77B-E8A8-C493-9C39-F12D3F54D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Configuration space:</a:t>
            </a:r>
          </a:p>
          <a:p>
            <a:pPr lvl="1"/>
            <a:r>
              <a:rPr lang="en-US" dirty="0"/>
              <a:t>(x position, y position, rotation) </a:t>
            </a:r>
          </a:p>
          <a:p>
            <a:pPr lvl="1"/>
            <a:r>
              <a:rPr lang="en-US" dirty="0"/>
              <a:t>x and y position are bounded</a:t>
            </a:r>
          </a:p>
          <a:p>
            <a:pPr lvl="1"/>
            <a:r>
              <a:rPr lang="en-US" dirty="0"/>
              <a:t>Subset of SE(2)</a:t>
            </a:r>
          </a:p>
          <a:p>
            <a:r>
              <a:rPr lang="en-US" dirty="0"/>
              <a:t>Initial configuration: see image</a:t>
            </a:r>
          </a:p>
          <a:p>
            <a:r>
              <a:rPr lang="en-US" dirty="0"/>
              <a:t>Goal configuration: see image</a:t>
            </a:r>
          </a:p>
          <a:p>
            <a:r>
              <a:rPr lang="en-US" dirty="0"/>
              <a:t>Feasibility check:</a:t>
            </a:r>
          </a:p>
          <a:p>
            <a:pPr lvl="1"/>
            <a:r>
              <a:rPr lang="en-US" dirty="0"/>
              <a:t>Configuration is feasible if robot is not in collision with obstacles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0A994-A3C9-76DD-6189-F3CE5271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49E9C-FD3C-6A7F-248D-FE41438C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41CAAFED-1834-DE37-106F-1D51D1EC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683" y="1538535"/>
            <a:ext cx="4543220" cy="45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394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60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8019845" y="2338118"/>
            <a:ext cx="261577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5860A1-F022-8D9A-C5B0-1B417DE606DA}"/>
              </a:ext>
            </a:extLst>
          </p:cNvPr>
          <p:cNvSpPr/>
          <p:nvPr/>
        </p:nvSpPr>
        <p:spPr>
          <a:xfrm>
            <a:off x="7421476" y="3177519"/>
            <a:ext cx="2615776" cy="52534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037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8019845" y="2338118"/>
            <a:ext cx="261577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5860A1-F022-8D9A-C5B0-1B417DE606DA}"/>
              </a:ext>
            </a:extLst>
          </p:cNvPr>
          <p:cNvSpPr/>
          <p:nvPr/>
        </p:nvSpPr>
        <p:spPr>
          <a:xfrm>
            <a:off x="7500891" y="3655818"/>
            <a:ext cx="3221651" cy="80151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24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62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8010220" y="1582804"/>
            <a:ext cx="262569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430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8014885" y="2347743"/>
            <a:ext cx="262569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845261-F837-5C1F-13C4-A6E1A9AB8917}"/>
              </a:ext>
            </a:extLst>
          </p:cNvPr>
          <p:cNvSpPr/>
          <p:nvPr/>
        </p:nvSpPr>
        <p:spPr>
          <a:xfrm>
            <a:off x="7421476" y="3177519"/>
            <a:ext cx="2615776" cy="52534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56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8014885" y="2347743"/>
            <a:ext cx="262569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845261-F837-5C1F-13C4-A6E1A9AB8917}"/>
              </a:ext>
            </a:extLst>
          </p:cNvPr>
          <p:cNvSpPr/>
          <p:nvPr/>
        </p:nvSpPr>
        <p:spPr>
          <a:xfrm>
            <a:off x="7509714" y="3655818"/>
            <a:ext cx="2625695" cy="22316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E5A620-C903-173B-A558-B09E5E3C8529}"/>
              </a:ext>
            </a:extLst>
          </p:cNvPr>
          <p:cNvSpPr/>
          <p:nvPr/>
        </p:nvSpPr>
        <p:spPr>
          <a:xfrm>
            <a:off x="710535" y="1261767"/>
            <a:ext cx="4113073" cy="410036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053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8014885" y="2347743"/>
            <a:ext cx="262569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845261-F837-5C1F-13C4-A6E1A9AB8917}"/>
              </a:ext>
            </a:extLst>
          </p:cNvPr>
          <p:cNvSpPr/>
          <p:nvPr/>
        </p:nvSpPr>
        <p:spPr>
          <a:xfrm>
            <a:off x="8014886" y="3813621"/>
            <a:ext cx="2698032" cy="45999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E5A620-C903-173B-A558-B09E5E3C8529}"/>
              </a:ext>
            </a:extLst>
          </p:cNvPr>
          <p:cNvSpPr/>
          <p:nvPr/>
        </p:nvSpPr>
        <p:spPr>
          <a:xfrm>
            <a:off x="710535" y="1261767"/>
            <a:ext cx="4113073" cy="410036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7672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BEE41A-215A-BD39-0B76-2F21F9C92E7C}"/>
              </a:ext>
            </a:extLst>
          </p:cNvPr>
          <p:cNvSpPr/>
          <p:nvPr/>
        </p:nvSpPr>
        <p:spPr>
          <a:xfrm>
            <a:off x="8014886" y="1574809"/>
            <a:ext cx="262569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946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67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0E55C5-B335-C367-8291-896D631FDD4D}"/>
              </a:ext>
            </a:extLst>
          </p:cNvPr>
          <p:cNvSpPr/>
          <p:nvPr/>
        </p:nvSpPr>
        <p:spPr>
          <a:xfrm>
            <a:off x="8014885" y="2347743"/>
            <a:ext cx="262569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E6A2AB-38F0-1E7D-77C4-874452669328}"/>
              </a:ext>
            </a:extLst>
          </p:cNvPr>
          <p:cNvSpPr/>
          <p:nvPr/>
        </p:nvSpPr>
        <p:spPr>
          <a:xfrm>
            <a:off x="7421476" y="3177519"/>
            <a:ext cx="2615776" cy="52534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8FC280-2FC6-C46C-F3B1-C6756E9386F7}"/>
              </a:ext>
            </a:extLst>
          </p:cNvPr>
          <p:cNvSpPr/>
          <p:nvPr/>
        </p:nvSpPr>
        <p:spPr>
          <a:xfrm>
            <a:off x="3005780" y="508804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5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68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0E55C5-B335-C367-8291-896D631FDD4D}"/>
              </a:ext>
            </a:extLst>
          </p:cNvPr>
          <p:cNvSpPr/>
          <p:nvPr/>
        </p:nvSpPr>
        <p:spPr>
          <a:xfrm>
            <a:off x="8014885" y="2347743"/>
            <a:ext cx="2625696" cy="38746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E6A2AB-38F0-1E7D-77C4-874452669328}"/>
              </a:ext>
            </a:extLst>
          </p:cNvPr>
          <p:cNvSpPr/>
          <p:nvPr/>
        </p:nvSpPr>
        <p:spPr>
          <a:xfrm>
            <a:off x="7517491" y="3675768"/>
            <a:ext cx="3222044" cy="56052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8FC280-2FC6-C46C-F3B1-C6756E9386F7}"/>
              </a:ext>
            </a:extLst>
          </p:cNvPr>
          <p:cNvSpPr/>
          <p:nvPr/>
        </p:nvSpPr>
        <p:spPr>
          <a:xfrm>
            <a:off x="3005780" y="508804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287D0D-1A07-75F1-2D28-CB15FBA4D7B7}"/>
              </a:ext>
            </a:extLst>
          </p:cNvPr>
          <p:cNvSpPr/>
          <p:nvPr/>
        </p:nvSpPr>
        <p:spPr>
          <a:xfrm>
            <a:off x="1023267" y="2772076"/>
            <a:ext cx="4113073" cy="410036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DE8B2A-1A0D-F12A-B22B-F38FAA0ED760}"/>
              </a:ext>
            </a:extLst>
          </p:cNvPr>
          <p:cNvCxnSpPr>
            <a:cxnSpLocks/>
            <a:stCxn id="18" idx="4"/>
            <a:endCxn id="22" idx="0"/>
          </p:cNvCxnSpPr>
          <p:nvPr/>
        </p:nvCxnSpPr>
        <p:spPr>
          <a:xfrm>
            <a:off x="2839262" y="3457068"/>
            <a:ext cx="238708" cy="16309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065CD7F-87DD-B70E-9233-BD911C921B5E}"/>
              </a:ext>
            </a:extLst>
          </p:cNvPr>
          <p:cNvSpPr/>
          <p:nvPr/>
        </p:nvSpPr>
        <p:spPr>
          <a:xfrm rot="20750667">
            <a:off x="2753639" y="4308484"/>
            <a:ext cx="485328" cy="501779"/>
          </a:xfrm>
          <a:prstGeom prst="rect">
            <a:avLst/>
          </a:prstGeom>
          <a:solidFill>
            <a:srgbClr val="FF0000">
              <a:alpha val="2470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40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69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8FC280-2FC6-C46C-F3B1-C6756E9386F7}"/>
              </a:ext>
            </a:extLst>
          </p:cNvPr>
          <p:cNvSpPr/>
          <p:nvPr/>
        </p:nvSpPr>
        <p:spPr>
          <a:xfrm>
            <a:off x="3005780" y="508804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092340-8D56-9444-F2B7-2B23DB25B150}"/>
              </a:ext>
            </a:extLst>
          </p:cNvPr>
          <p:cNvCxnSpPr>
            <a:cxnSpLocks/>
            <a:stCxn id="22" idx="6"/>
            <a:endCxn id="7" idx="3"/>
          </p:cNvCxnSpPr>
          <p:nvPr/>
        </p:nvCxnSpPr>
        <p:spPr>
          <a:xfrm flipV="1">
            <a:off x="3150159" y="4160019"/>
            <a:ext cx="1108163" cy="10002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708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Stupidest Possible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Discretize the configuration space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Run path planning (e.g., A* with distance-to-goal heuristic)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1085F16C-0509-51D7-2D8D-3B8FF6DB111B}"/>
              </a:ext>
            </a:extLst>
          </p:cNvPr>
          <p:cNvSpPr/>
          <p:nvPr/>
        </p:nvSpPr>
        <p:spPr>
          <a:xfrm>
            <a:off x="1732546" y="4112052"/>
            <a:ext cx="3590223" cy="1049338"/>
          </a:xfrm>
          <a:prstGeom prst="wedgeRectCallout">
            <a:avLst>
              <a:gd name="adj1" fmla="val -25544"/>
              <a:gd name="adj2" fmla="val -7118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77"/>
              </a:rPr>
              <a:t>When will this go badly?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B2AAC6BF-B829-5778-A8EB-2290D8B21888}"/>
              </a:ext>
            </a:extLst>
          </p:cNvPr>
          <p:cNvSpPr/>
          <p:nvPr/>
        </p:nvSpPr>
        <p:spPr>
          <a:xfrm>
            <a:off x="6096000" y="4112052"/>
            <a:ext cx="4724398" cy="1049338"/>
          </a:xfrm>
          <a:prstGeom prst="wedgeRectCallout">
            <a:avLst>
              <a:gd name="adj1" fmla="val -25544"/>
              <a:gd name="adj2" fmla="val -7118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ato" panose="020F0502020204030203" pitchFamily="34" charset="77"/>
              </a:rPr>
              <a:t>Is this sound, complete, optimal?</a:t>
            </a:r>
          </a:p>
        </p:txBody>
      </p:sp>
    </p:spTree>
    <p:extLst>
      <p:ext uri="{BB962C8B-B14F-4D97-AF65-F5344CB8AC3E}">
        <p14:creationId xmlns:p14="http://schemas.microsoft.com/office/powerpoint/2010/main" val="290520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70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8FC280-2FC6-C46C-F3B1-C6756E9386F7}"/>
              </a:ext>
            </a:extLst>
          </p:cNvPr>
          <p:cNvSpPr/>
          <p:nvPr/>
        </p:nvSpPr>
        <p:spPr>
          <a:xfrm>
            <a:off x="3005780" y="508804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092340-8D56-9444-F2B7-2B23DB25B150}"/>
              </a:ext>
            </a:extLst>
          </p:cNvPr>
          <p:cNvCxnSpPr>
            <a:cxnSpLocks/>
            <a:stCxn id="22" idx="6"/>
            <a:endCxn id="7" idx="3"/>
          </p:cNvCxnSpPr>
          <p:nvPr/>
        </p:nvCxnSpPr>
        <p:spPr>
          <a:xfrm flipV="1">
            <a:off x="3150159" y="4160019"/>
            <a:ext cx="1108163" cy="10002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9E7BF5E-D4CE-CE2D-734A-E34977E5AC2C}"/>
              </a:ext>
            </a:extLst>
          </p:cNvPr>
          <p:cNvSpPr/>
          <p:nvPr/>
        </p:nvSpPr>
        <p:spPr>
          <a:xfrm rot="21375106">
            <a:off x="4411440" y="523755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679780-D1F3-B789-5339-742D9700C1D7}"/>
              </a:ext>
            </a:extLst>
          </p:cNvPr>
          <p:cNvSpPr/>
          <p:nvPr/>
        </p:nvSpPr>
        <p:spPr>
          <a:xfrm>
            <a:off x="4581914" y="541625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541D76-C7F7-3874-D053-B3BCAEBB8C00}"/>
              </a:ext>
            </a:extLst>
          </p:cNvPr>
          <p:cNvCxnSpPr>
            <a:cxnSpLocks/>
            <a:stCxn id="13" idx="0"/>
            <a:endCxn id="7" idx="5"/>
          </p:cNvCxnSpPr>
          <p:nvPr/>
        </p:nvCxnSpPr>
        <p:spPr>
          <a:xfrm flipH="1" flipV="1">
            <a:off x="4360413" y="4160019"/>
            <a:ext cx="293691" cy="12562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C2E0D0-B435-D728-E8B9-8837CDBF8A11}"/>
              </a:ext>
            </a:extLst>
          </p:cNvPr>
          <p:cNvCxnSpPr>
            <a:cxnSpLocks/>
            <a:stCxn id="13" idx="2"/>
            <a:endCxn id="22" idx="5"/>
          </p:cNvCxnSpPr>
          <p:nvPr/>
        </p:nvCxnSpPr>
        <p:spPr>
          <a:xfrm flipH="1" flipV="1">
            <a:off x="3129015" y="5211279"/>
            <a:ext cx="1452899" cy="2771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3BEF6C7-00B4-AECB-E665-613FD63A6BF8}"/>
              </a:ext>
            </a:extLst>
          </p:cNvPr>
          <p:cNvSpPr/>
          <p:nvPr/>
        </p:nvSpPr>
        <p:spPr>
          <a:xfrm rot="208107">
            <a:off x="2500929" y="54068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62F553-9E58-5544-BBA1-20ABC47D17CC}"/>
              </a:ext>
            </a:extLst>
          </p:cNvPr>
          <p:cNvSpPr/>
          <p:nvPr/>
        </p:nvSpPr>
        <p:spPr>
          <a:xfrm>
            <a:off x="2671403" y="5585523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C25760-30A0-D870-8923-4AD1C6DA0707}"/>
              </a:ext>
            </a:extLst>
          </p:cNvPr>
          <p:cNvCxnSpPr>
            <a:cxnSpLocks/>
            <a:stCxn id="22" idx="3"/>
            <a:endCxn id="28" idx="0"/>
          </p:cNvCxnSpPr>
          <p:nvPr/>
        </p:nvCxnSpPr>
        <p:spPr>
          <a:xfrm flipH="1">
            <a:off x="2743593" y="5211279"/>
            <a:ext cx="283331" cy="3742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29AD91-3E52-F984-34CF-0404FB64062D}"/>
              </a:ext>
            </a:extLst>
          </p:cNvPr>
          <p:cNvCxnSpPr>
            <a:cxnSpLocks/>
            <a:stCxn id="13" idx="2"/>
            <a:endCxn id="28" idx="6"/>
          </p:cNvCxnSpPr>
          <p:nvPr/>
        </p:nvCxnSpPr>
        <p:spPr>
          <a:xfrm flipH="1">
            <a:off x="2815782" y="5488444"/>
            <a:ext cx="1766132" cy="169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0BA9E02-0B6F-437A-411D-C88EBF634F31}"/>
              </a:ext>
            </a:extLst>
          </p:cNvPr>
          <p:cNvSpPr/>
          <p:nvPr/>
        </p:nvSpPr>
        <p:spPr>
          <a:xfrm rot="20009805">
            <a:off x="1460020" y="230119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0FC8D22-3612-CD72-9908-5F9D608F7E4B}"/>
              </a:ext>
            </a:extLst>
          </p:cNvPr>
          <p:cNvSpPr/>
          <p:nvPr/>
        </p:nvSpPr>
        <p:spPr>
          <a:xfrm rot="18560778">
            <a:off x="1637985" y="247989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1FCEA3-C7B3-C549-25AA-9B8DEC8A735E}"/>
              </a:ext>
            </a:extLst>
          </p:cNvPr>
          <p:cNvCxnSpPr>
            <a:cxnSpLocks/>
            <a:stCxn id="38" idx="4"/>
            <a:endCxn id="18" idx="1"/>
          </p:cNvCxnSpPr>
          <p:nvPr/>
        </p:nvCxnSpPr>
        <p:spPr>
          <a:xfrm>
            <a:off x="1766001" y="2597848"/>
            <a:ext cx="1022215" cy="735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01067463-AB94-9978-534F-A763920D51F0}"/>
              </a:ext>
            </a:extLst>
          </p:cNvPr>
          <p:cNvSpPr/>
          <p:nvPr/>
        </p:nvSpPr>
        <p:spPr>
          <a:xfrm rot="1067346">
            <a:off x="3233351" y="2496578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0B3193-097B-891C-F05B-2EF9CCA769C2}"/>
              </a:ext>
            </a:extLst>
          </p:cNvPr>
          <p:cNvSpPr/>
          <p:nvPr/>
        </p:nvSpPr>
        <p:spPr>
          <a:xfrm>
            <a:off x="3403825" y="2675277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5FCD0D1-385D-A43C-7302-8399CFF5C169}"/>
              </a:ext>
            </a:extLst>
          </p:cNvPr>
          <p:cNvCxnSpPr>
            <a:cxnSpLocks/>
            <a:stCxn id="18" idx="7"/>
            <a:endCxn id="43" idx="3"/>
          </p:cNvCxnSpPr>
          <p:nvPr/>
        </p:nvCxnSpPr>
        <p:spPr>
          <a:xfrm flipV="1">
            <a:off x="2890307" y="2798512"/>
            <a:ext cx="534662" cy="5353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BFBB07F-112A-126F-1C54-C49BAFEC497B}"/>
              </a:ext>
            </a:extLst>
          </p:cNvPr>
          <p:cNvSpPr/>
          <p:nvPr/>
        </p:nvSpPr>
        <p:spPr>
          <a:xfrm rot="20936740">
            <a:off x="5340287" y="386521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188C2C-BC1C-0872-C944-63D79EDEB193}"/>
              </a:ext>
            </a:extLst>
          </p:cNvPr>
          <p:cNvSpPr/>
          <p:nvPr/>
        </p:nvSpPr>
        <p:spPr>
          <a:xfrm rot="19869394">
            <a:off x="5510761" y="4043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5579DC2-F5B8-9512-19EE-A9EE6F4D11E5}"/>
              </a:ext>
            </a:extLst>
          </p:cNvPr>
          <p:cNvCxnSpPr>
            <a:cxnSpLocks/>
            <a:stCxn id="49" idx="1"/>
            <a:endCxn id="7" idx="5"/>
          </p:cNvCxnSpPr>
          <p:nvPr/>
        </p:nvCxnSpPr>
        <p:spPr>
          <a:xfrm flipH="1">
            <a:off x="4360413" y="4096011"/>
            <a:ext cx="1153199" cy="64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B7B1E4-6ECA-01BC-76B8-BBD19BFC2BBB}"/>
              </a:ext>
            </a:extLst>
          </p:cNvPr>
          <p:cNvCxnSpPr>
            <a:cxnSpLocks/>
            <a:stCxn id="49" idx="4"/>
            <a:endCxn id="13" idx="6"/>
          </p:cNvCxnSpPr>
          <p:nvPr/>
        </p:nvCxnSpPr>
        <p:spPr>
          <a:xfrm flipH="1">
            <a:off x="4726293" y="4179332"/>
            <a:ext cx="891483" cy="1309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BE7B693-67E4-1FD5-2724-605219278971}"/>
              </a:ext>
            </a:extLst>
          </p:cNvPr>
          <p:cNvSpPr/>
          <p:nvPr/>
        </p:nvSpPr>
        <p:spPr>
          <a:xfrm rot="20659342">
            <a:off x="3091971" y="146032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EEDD75-7FF6-597E-60F2-4FC4FEC74ADA}"/>
              </a:ext>
            </a:extLst>
          </p:cNvPr>
          <p:cNvSpPr/>
          <p:nvPr/>
        </p:nvSpPr>
        <p:spPr>
          <a:xfrm rot="19591996">
            <a:off x="3262445" y="1639026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E2724B7-5468-D110-A543-3D9D810648EB}"/>
              </a:ext>
            </a:extLst>
          </p:cNvPr>
          <p:cNvSpPr/>
          <p:nvPr/>
        </p:nvSpPr>
        <p:spPr>
          <a:xfrm rot="20659342">
            <a:off x="4348814" y="140436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DE4E0ED-31B1-F8C7-A8DD-964A97E8C370}"/>
              </a:ext>
            </a:extLst>
          </p:cNvPr>
          <p:cNvSpPr/>
          <p:nvPr/>
        </p:nvSpPr>
        <p:spPr>
          <a:xfrm rot="19591996">
            <a:off x="4519288" y="158306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299671-710F-93F3-C371-DEF92E3BB58F}"/>
              </a:ext>
            </a:extLst>
          </p:cNvPr>
          <p:cNvSpPr/>
          <p:nvPr/>
        </p:nvSpPr>
        <p:spPr>
          <a:xfrm rot="20659342">
            <a:off x="741677" y="4057266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43DD80B-3614-B6EB-38A6-0AECD719B117}"/>
              </a:ext>
            </a:extLst>
          </p:cNvPr>
          <p:cNvSpPr/>
          <p:nvPr/>
        </p:nvSpPr>
        <p:spPr>
          <a:xfrm rot="19591996">
            <a:off x="912151" y="42359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967FD79-BED7-64E0-56EE-8069CAB6996E}"/>
              </a:ext>
            </a:extLst>
          </p:cNvPr>
          <p:cNvCxnSpPr>
            <a:cxnSpLocks/>
            <a:stCxn id="58" idx="4"/>
            <a:endCxn id="43" idx="0"/>
          </p:cNvCxnSpPr>
          <p:nvPr/>
        </p:nvCxnSpPr>
        <p:spPr>
          <a:xfrm>
            <a:off x="3374444" y="1771436"/>
            <a:ext cx="101571" cy="9038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A69EDB5-96D6-3B29-37BB-62CB5190564D}"/>
              </a:ext>
            </a:extLst>
          </p:cNvPr>
          <p:cNvCxnSpPr>
            <a:cxnSpLocks/>
            <a:stCxn id="60" idx="1"/>
            <a:endCxn id="58" idx="4"/>
          </p:cNvCxnSpPr>
          <p:nvPr/>
        </p:nvCxnSpPr>
        <p:spPr>
          <a:xfrm flipH="1">
            <a:off x="3374444" y="1640816"/>
            <a:ext cx="1146302" cy="130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1C7626F-760B-CB38-A44A-17AAB96E84CA}"/>
              </a:ext>
            </a:extLst>
          </p:cNvPr>
          <p:cNvCxnSpPr>
            <a:cxnSpLocks/>
            <a:stCxn id="60" idx="2"/>
            <a:endCxn id="43" idx="7"/>
          </p:cNvCxnSpPr>
          <p:nvPr/>
        </p:nvCxnSpPr>
        <p:spPr>
          <a:xfrm flipH="1">
            <a:off x="3527060" y="1695059"/>
            <a:ext cx="1004197" cy="10013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8675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8FC280-2FC6-C46C-F3B1-C6756E9386F7}"/>
              </a:ext>
            </a:extLst>
          </p:cNvPr>
          <p:cNvSpPr/>
          <p:nvPr/>
        </p:nvSpPr>
        <p:spPr>
          <a:xfrm>
            <a:off x="3005780" y="508804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092340-8D56-9444-F2B7-2B23DB25B150}"/>
              </a:ext>
            </a:extLst>
          </p:cNvPr>
          <p:cNvCxnSpPr>
            <a:cxnSpLocks/>
            <a:stCxn id="22" idx="6"/>
            <a:endCxn id="7" idx="3"/>
          </p:cNvCxnSpPr>
          <p:nvPr/>
        </p:nvCxnSpPr>
        <p:spPr>
          <a:xfrm flipV="1">
            <a:off x="3150159" y="4160019"/>
            <a:ext cx="1108163" cy="10002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9E7BF5E-D4CE-CE2D-734A-E34977E5AC2C}"/>
              </a:ext>
            </a:extLst>
          </p:cNvPr>
          <p:cNvSpPr/>
          <p:nvPr/>
        </p:nvSpPr>
        <p:spPr>
          <a:xfrm rot="21375106">
            <a:off x="4411440" y="523755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679780-D1F3-B789-5339-742D9700C1D7}"/>
              </a:ext>
            </a:extLst>
          </p:cNvPr>
          <p:cNvSpPr/>
          <p:nvPr/>
        </p:nvSpPr>
        <p:spPr>
          <a:xfrm>
            <a:off x="4581914" y="541625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541D76-C7F7-3874-D053-B3BCAEBB8C00}"/>
              </a:ext>
            </a:extLst>
          </p:cNvPr>
          <p:cNvCxnSpPr>
            <a:cxnSpLocks/>
            <a:stCxn id="13" idx="0"/>
            <a:endCxn id="7" idx="5"/>
          </p:cNvCxnSpPr>
          <p:nvPr/>
        </p:nvCxnSpPr>
        <p:spPr>
          <a:xfrm flipH="1" flipV="1">
            <a:off x="4360413" y="4160019"/>
            <a:ext cx="293691" cy="12562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C2E0D0-B435-D728-E8B9-8837CDBF8A11}"/>
              </a:ext>
            </a:extLst>
          </p:cNvPr>
          <p:cNvCxnSpPr>
            <a:cxnSpLocks/>
            <a:stCxn id="13" idx="2"/>
            <a:endCxn id="22" idx="5"/>
          </p:cNvCxnSpPr>
          <p:nvPr/>
        </p:nvCxnSpPr>
        <p:spPr>
          <a:xfrm flipH="1" flipV="1">
            <a:off x="3129015" y="5211279"/>
            <a:ext cx="1452899" cy="2771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3BEF6C7-00B4-AECB-E665-613FD63A6BF8}"/>
              </a:ext>
            </a:extLst>
          </p:cNvPr>
          <p:cNvSpPr/>
          <p:nvPr/>
        </p:nvSpPr>
        <p:spPr>
          <a:xfrm rot="208107">
            <a:off x="2500929" y="54068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62F553-9E58-5544-BBA1-20ABC47D17CC}"/>
              </a:ext>
            </a:extLst>
          </p:cNvPr>
          <p:cNvSpPr/>
          <p:nvPr/>
        </p:nvSpPr>
        <p:spPr>
          <a:xfrm>
            <a:off x="2671403" y="5585523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C25760-30A0-D870-8923-4AD1C6DA0707}"/>
              </a:ext>
            </a:extLst>
          </p:cNvPr>
          <p:cNvCxnSpPr>
            <a:cxnSpLocks/>
            <a:stCxn id="22" idx="3"/>
            <a:endCxn id="28" idx="0"/>
          </p:cNvCxnSpPr>
          <p:nvPr/>
        </p:nvCxnSpPr>
        <p:spPr>
          <a:xfrm flipH="1">
            <a:off x="2743593" y="5211279"/>
            <a:ext cx="283331" cy="3742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29AD91-3E52-F984-34CF-0404FB64062D}"/>
              </a:ext>
            </a:extLst>
          </p:cNvPr>
          <p:cNvCxnSpPr>
            <a:cxnSpLocks/>
            <a:stCxn id="13" idx="2"/>
            <a:endCxn id="28" idx="6"/>
          </p:cNvCxnSpPr>
          <p:nvPr/>
        </p:nvCxnSpPr>
        <p:spPr>
          <a:xfrm flipH="1">
            <a:off x="2815782" y="5488444"/>
            <a:ext cx="1766132" cy="169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0BA9E02-0B6F-437A-411D-C88EBF634F31}"/>
              </a:ext>
            </a:extLst>
          </p:cNvPr>
          <p:cNvSpPr/>
          <p:nvPr/>
        </p:nvSpPr>
        <p:spPr>
          <a:xfrm rot="20009805">
            <a:off x="1460020" y="230119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0FC8D22-3612-CD72-9908-5F9D608F7E4B}"/>
              </a:ext>
            </a:extLst>
          </p:cNvPr>
          <p:cNvSpPr/>
          <p:nvPr/>
        </p:nvSpPr>
        <p:spPr>
          <a:xfrm rot="18560778">
            <a:off x="1637985" y="247989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1FCEA3-C7B3-C549-25AA-9B8DEC8A735E}"/>
              </a:ext>
            </a:extLst>
          </p:cNvPr>
          <p:cNvCxnSpPr>
            <a:cxnSpLocks/>
            <a:stCxn id="38" idx="4"/>
            <a:endCxn id="18" idx="1"/>
          </p:cNvCxnSpPr>
          <p:nvPr/>
        </p:nvCxnSpPr>
        <p:spPr>
          <a:xfrm>
            <a:off x="1766001" y="2597848"/>
            <a:ext cx="1022215" cy="735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01067463-AB94-9978-534F-A763920D51F0}"/>
              </a:ext>
            </a:extLst>
          </p:cNvPr>
          <p:cNvSpPr/>
          <p:nvPr/>
        </p:nvSpPr>
        <p:spPr>
          <a:xfrm rot="1067346">
            <a:off x="3233351" y="2496578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0B3193-097B-891C-F05B-2EF9CCA769C2}"/>
              </a:ext>
            </a:extLst>
          </p:cNvPr>
          <p:cNvSpPr/>
          <p:nvPr/>
        </p:nvSpPr>
        <p:spPr>
          <a:xfrm>
            <a:off x="3403825" y="2675277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5FCD0D1-385D-A43C-7302-8399CFF5C169}"/>
              </a:ext>
            </a:extLst>
          </p:cNvPr>
          <p:cNvCxnSpPr>
            <a:cxnSpLocks/>
            <a:stCxn id="18" idx="7"/>
            <a:endCxn id="43" idx="3"/>
          </p:cNvCxnSpPr>
          <p:nvPr/>
        </p:nvCxnSpPr>
        <p:spPr>
          <a:xfrm flipV="1">
            <a:off x="2890307" y="2798512"/>
            <a:ext cx="534662" cy="5353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BFBB07F-112A-126F-1C54-C49BAFEC497B}"/>
              </a:ext>
            </a:extLst>
          </p:cNvPr>
          <p:cNvSpPr/>
          <p:nvPr/>
        </p:nvSpPr>
        <p:spPr>
          <a:xfrm rot="20936740">
            <a:off x="5340287" y="386521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188C2C-BC1C-0872-C944-63D79EDEB193}"/>
              </a:ext>
            </a:extLst>
          </p:cNvPr>
          <p:cNvSpPr/>
          <p:nvPr/>
        </p:nvSpPr>
        <p:spPr>
          <a:xfrm rot="19869394">
            <a:off x="5510761" y="4043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5579DC2-F5B8-9512-19EE-A9EE6F4D11E5}"/>
              </a:ext>
            </a:extLst>
          </p:cNvPr>
          <p:cNvCxnSpPr>
            <a:cxnSpLocks/>
            <a:stCxn id="49" idx="1"/>
            <a:endCxn id="7" idx="5"/>
          </p:cNvCxnSpPr>
          <p:nvPr/>
        </p:nvCxnSpPr>
        <p:spPr>
          <a:xfrm flipH="1">
            <a:off x="4360413" y="4096011"/>
            <a:ext cx="1153199" cy="64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B7B1E4-6ECA-01BC-76B8-BBD19BFC2BBB}"/>
              </a:ext>
            </a:extLst>
          </p:cNvPr>
          <p:cNvCxnSpPr>
            <a:cxnSpLocks/>
            <a:stCxn id="49" idx="4"/>
            <a:endCxn id="13" idx="6"/>
          </p:cNvCxnSpPr>
          <p:nvPr/>
        </p:nvCxnSpPr>
        <p:spPr>
          <a:xfrm flipH="1">
            <a:off x="4726293" y="4179332"/>
            <a:ext cx="891483" cy="1309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BE7B693-67E4-1FD5-2724-605219278971}"/>
              </a:ext>
            </a:extLst>
          </p:cNvPr>
          <p:cNvSpPr/>
          <p:nvPr/>
        </p:nvSpPr>
        <p:spPr>
          <a:xfrm rot="20659342">
            <a:off x="3091971" y="146032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EEDD75-7FF6-597E-60F2-4FC4FEC74ADA}"/>
              </a:ext>
            </a:extLst>
          </p:cNvPr>
          <p:cNvSpPr/>
          <p:nvPr/>
        </p:nvSpPr>
        <p:spPr>
          <a:xfrm rot="19591996">
            <a:off x="3262445" y="1639026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E2724B7-5468-D110-A543-3D9D810648EB}"/>
              </a:ext>
            </a:extLst>
          </p:cNvPr>
          <p:cNvSpPr/>
          <p:nvPr/>
        </p:nvSpPr>
        <p:spPr>
          <a:xfrm rot="20659342">
            <a:off x="4348814" y="140436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DE4E0ED-31B1-F8C7-A8DD-964A97E8C370}"/>
              </a:ext>
            </a:extLst>
          </p:cNvPr>
          <p:cNvSpPr/>
          <p:nvPr/>
        </p:nvSpPr>
        <p:spPr>
          <a:xfrm rot="19591996">
            <a:off x="4519288" y="158306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299671-710F-93F3-C371-DEF92E3BB58F}"/>
              </a:ext>
            </a:extLst>
          </p:cNvPr>
          <p:cNvSpPr/>
          <p:nvPr/>
        </p:nvSpPr>
        <p:spPr>
          <a:xfrm rot="20659342">
            <a:off x="741677" y="4057266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43DD80B-3614-B6EB-38A6-0AECD719B117}"/>
              </a:ext>
            </a:extLst>
          </p:cNvPr>
          <p:cNvSpPr/>
          <p:nvPr/>
        </p:nvSpPr>
        <p:spPr>
          <a:xfrm rot="19591996">
            <a:off x="912151" y="42359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967FD79-BED7-64E0-56EE-8069CAB6996E}"/>
              </a:ext>
            </a:extLst>
          </p:cNvPr>
          <p:cNvCxnSpPr>
            <a:cxnSpLocks/>
            <a:stCxn id="58" idx="4"/>
            <a:endCxn id="43" idx="0"/>
          </p:cNvCxnSpPr>
          <p:nvPr/>
        </p:nvCxnSpPr>
        <p:spPr>
          <a:xfrm>
            <a:off x="3374444" y="1771436"/>
            <a:ext cx="101571" cy="9038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A69EDB5-96D6-3B29-37BB-62CB5190564D}"/>
              </a:ext>
            </a:extLst>
          </p:cNvPr>
          <p:cNvCxnSpPr>
            <a:cxnSpLocks/>
            <a:stCxn id="60" idx="1"/>
            <a:endCxn id="58" idx="4"/>
          </p:cNvCxnSpPr>
          <p:nvPr/>
        </p:nvCxnSpPr>
        <p:spPr>
          <a:xfrm flipH="1">
            <a:off x="3374444" y="1640816"/>
            <a:ext cx="1146302" cy="130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1C7626F-760B-CB38-A44A-17AAB96E84CA}"/>
              </a:ext>
            </a:extLst>
          </p:cNvPr>
          <p:cNvCxnSpPr>
            <a:cxnSpLocks/>
            <a:stCxn id="60" idx="2"/>
            <a:endCxn id="43" idx="7"/>
          </p:cNvCxnSpPr>
          <p:nvPr/>
        </p:nvCxnSpPr>
        <p:spPr>
          <a:xfrm flipH="1">
            <a:off x="3527060" y="1695059"/>
            <a:ext cx="1004197" cy="10013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4CBA8C1-1DCE-73F7-15D8-86B83E053B49}"/>
              </a:ext>
            </a:extLst>
          </p:cNvPr>
          <p:cNvSpPr/>
          <p:nvPr/>
        </p:nvSpPr>
        <p:spPr>
          <a:xfrm>
            <a:off x="7356503" y="4700583"/>
            <a:ext cx="3355039" cy="69201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1FDDC-A039-0874-8673-4E3CD4E6A3D2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1A8A1A4-2147-D62C-089E-F78CB8BDBAF5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146116-E02F-808D-F0C5-AD78606FEEC2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863658-0F35-E74B-B4B2-134EA043242E}"/>
              </a:ext>
            </a:extLst>
          </p:cNvPr>
          <p:cNvSpPr/>
          <p:nvPr/>
        </p:nvSpPr>
        <p:spPr>
          <a:xfrm>
            <a:off x="5859099" y="106114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310881-7ED7-F210-BCD1-3380A673FA71}"/>
              </a:ext>
            </a:extLst>
          </p:cNvPr>
          <p:cNvCxnSpPr>
            <a:cxnSpLocks/>
            <a:stCxn id="30" idx="3"/>
            <a:endCxn id="60" idx="6"/>
          </p:cNvCxnSpPr>
          <p:nvPr/>
        </p:nvCxnSpPr>
        <p:spPr>
          <a:xfrm flipH="1">
            <a:off x="4651699" y="1184384"/>
            <a:ext cx="1228544" cy="4310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246ACB-F32D-9B64-2A29-CDDC34030C9F}"/>
              </a:ext>
            </a:extLst>
          </p:cNvPr>
          <p:cNvCxnSpPr>
            <a:cxnSpLocks/>
            <a:stCxn id="23" idx="5"/>
            <a:endCxn id="62" idx="3"/>
          </p:cNvCxnSpPr>
          <p:nvPr/>
        </p:nvCxnSpPr>
        <p:spPr>
          <a:xfrm flipH="1" flipV="1">
            <a:off x="969907" y="4378886"/>
            <a:ext cx="943567" cy="9596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933C42-3BC7-3338-654F-45290E1A8DCE}"/>
              </a:ext>
            </a:extLst>
          </p:cNvPr>
          <p:cNvCxnSpPr>
            <a:cxnSpLocks/>
            <a:stCxn id="28" idx="2"/>
            <a:endCxn id="23" idx="5"/>
          </p:cNvCxnSpPr>
          <p:nvPr/>
        </p:nvCxnSpPr>
        <p:spPr>
          <a:xfrm flipH="1" flipV="1">
            <a:off x="1913474" y="5338500"/>
            <a:ext cx="757929" cy="319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8296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72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8FC280-2FC6-C46C-F3B1-C6756E9386F7}"/>
              </a:ext>
            </a:extLst>
          </p:cNvPr>
          <p:cNvSpPr/>
          <p:nvPr/>
        </p:nvSpPr>
        <p:spPr>
          <a:xfrm>
            <a:off x="3005780" y="508804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092340-8D56-9444-F2B7-2B23DB25B150}"/>
              </a:ext>
            </a:extLst>
          </p:cNvPr>
          <p:cNvCxnSpPr>
            <a:cxnSpLocks/>
            <a:stCxn id="22" idx="6"/>
            <a:endCxn id="7" idx="3"/>
          </p:cNvCxnSpPr>
          <p:nvPr/>
        </p:nvCxnSpPr>
        <p:spPr>
          <a:xfrm flipV="1">
            <a:off x="3150159" y="4160019"/>
            <a:ext cx="1108163" cy="10002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9E7BF5E-D4CE-CE2D-734A-E34977E5AC2C}"/>
              </a:ext>
            </a:extLst>
          </p:cNvPr>
          <p:cNvSpPr/>
          <p:nvPr/>
        </p:nvSpPr>
        <p:spPr>
          <a:xfrm rot="21375106">
            <a:off x="4411440" y="523755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679780-D1F3-B789-5339-742D9700C1D7}"/>
              </a:ext>
            </a:extLst>
          </p:cNvPr>
          <p:cNvSpPr/>
          <p:nvPr/>
        </p:nvSpPr>
        <p:spPr>
          <a:xfrm>
            <a:off x="4581914" y="541625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541D76-C7F7-3874-D053-B3BCAEBB8C00}"/>
              </a:ext>
            </a:extLst>
          </p:cNvPr>
          <p:cNvCxnSpPr>
            <a:cxnSpLocks/>
            <a:stCxn id="13" idx="0"/>
            <a:endCxn id="7" idx="5"/>
          </p:cNvCxnSpPr>
          <p:nvPr/>
        </p:nvCxnSpPr>
        <p:spPr>
          <a:xfrm flipH="1" flipV="1">
            <a:off x="4360413" y="4160019"/>
            <a:ext cx="293691" cy="12562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C2E0D0-B435-D728-E8B9-8837CDBF8A11}"/>
              </a:ext>
            </a:extLst>
          </p:cNvPr>
          <p:cNvCxnSpPr>
            <a:cxnSpLocks/>
            <a:stCxn id="13" idx="2"/>
            <a:endCxn id="22" idx="5"/>
          </p:cNvCxnSpPr>
          <p:nvPr/>
        </p:nvCxnSpPr>
        <p:spPr>
          <a:xfrm flipH="1" flipV="1">
            <a:off x="3129015" y="5211279"/>
            <a:ext cx="1452899" cy="2771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3BEF6C7-00B4-AECB-E665-613FD63A6BF8}"/>
              </a:ext>
            </a:extLst>
          </p:cNvPr>
          <p:cNvSpPr/>
          <p:nvPr/>
        </p:nvSpPr>
        <p:spPr>
          <a:xfrm rot="208107">
            <a:off x="2500929" y="54068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62F553-9E58-5544-BBA1-20ABC47D17CC}"/>
              </a:ext>
            </a:extLst>
          </p:cNvPr>
          <p:cNvSpPr/>
          <p:nvPr/>
        </p:nvSpPr>
        <p:spPr>
          <a:xfrm>
            <a:off x="2671403" y="5585523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C25760-30A0-D870-8923-4AD1C6DA0707}"/>
              </a:ext>
            </a:extLst>
          </p:cNvPr>
          <p:cNvCxnSpPr>
            <a:cxnSpLocks/>
            <a:stCxn id="22" idx="3"/>
            <a:endCxn id="28" idx="0"/>
          </p:cNvCxnSpPr>
          <p:nvPr/>
        </p:nvCxnSpPr>
        <p:spPr>
          <a:xfrm flipH="1">
            <a:off x="2743593" y="5211279"/>
            <a:ext cx="283331" cy="3742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29AD91-3E52-F984-34CF-0404FB64062D}"/>
              </a:ext>
            </a:extLst>
          </p:cNvPr>
          <p:cNvCxnSpPr>
            <a:cxnSpLocks/>
            <a:stCxn id="13" idx="2"/>
            <a:endCxn id="28" idx="6"/>
          </p:cNvCxnSpPr>
          <p:nvPr/>
        </p:nvCxnSpPr>
        <p:spPr>
          <a:xfrm flipH="1">
            <a:off x="2815782" y="5488444"/>
            <a:ext cx="1766132" cy="169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0BA9E02-0B6F-437A-411D-C88EBF634F31}"/>
              </a:ext>
            </a:extLst>
          </p:cNvPr>
          <p:cNvSpPr/>
          <p:nvPr/>
        </p:nvSpPr>
        <p:spPr>
          <a:xfrm rot="20009805">
            <a:off x="1460020" y="230119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0FC8D22-3612-CD72-9908-5F9D608F7E4B}"/>
              </a:ext>
            </a:extLst>
          </p:cNvPr>
          <p:cNvSpPr/>
          <p:nvPr/>
        </p:nvSpPr>
        <p:spPr>
          <a:xfrm rot="18560778">
            <a:off x="1637985" y="247989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1FCEA3-C7B3-C549-25AA-9B8DEC8A735E}"/>
              </a:ext>
            </a:extLst>
          </p:cNvPr>
          <p:cNvCxnSpPr>
            <a:cxnSpLocks/>
            <a:stCxn id="38" idx="4"/>
            <a:endCxn id="18" idx="1"/>
          </p:cNvCxnSpPr>
          <p:nvPr/>
        </p:nvCxnSpPr>
        <p:spPr>
          <a:xfrm>
            <a:off x="1766001" y="2597848"/>
            <a:ext cx="1022215" cy="735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01067463-AB94-9978-534F-A763920D51F0}"/>
              </a:ext>
            </a:extLst>
          </p:cNvPr>
          <p:cNvSpPr/>
          <p:nvPr/>
        </p:nvSpPr>
        <p:spPr>
          <a:xfrm rot="1067346">
            <a:off x="3233351" y="2496578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0B3193-097B-891C-F05B-2EF9CCA769C2}"/>
              </a:ext>
            </a:extLst>
          </p:cNvPr>
          <p:cNvSpPr/>
          <p:nvPr/>
        </p:nvSpPr>
        <p:spPr>
          <a:xfrm>
            <a:off x="3403825" y="2675277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5FCD0D1-385D-A43C-7302-8399CFF5C169}"/>
              </a:ext>
            </a:extLst>
          </p:cNvPr>
          <p:cNvCxnSpPr>
            <a:cxnSpLocks/>
            <a:stCxn id="18" idx="7"/>
            <a:endCxn id="43" idx="3"/>
          </p:cNvCxnSpPr>
          <p:nvPr/>
        </p:nvCxnSpPr>
        <p:spPr>
          <a:xfrm flipV="1">
            <a:off x="2890307" y="2798512"/>
            <a:ext cx="534662" cy="5353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BFBB07F-112A-126F-1C54-C49BAFEC497B}"/>
              </a:ext>
            </a:extLst>
          </p:cNvPr>
          <p:cNvSpPr/>
          <p:nvPr/>
        </p:nvSpPr>
        <p:spPr>
          <a:xfrm rot="20936740">
            <a:off x="5340287" y="386521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188C2C-BC1C-0872-C944-63D79EDEB193}"/>
              </a:ext>
            </a:extLst>
          </p:cNvPr>
          <p:cNvSpPr/>
          <p:nvPr/>
        </p:nvSpPr>
        <p:spPr>
          <a:xfrm rot="19869394">
            <a:off x="5510761" y="4043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5579DC2-F5B8-9512-19EE-A9EE6F4D11E5}"/>
              </a:ext>
            </a:extLst>
          </p:cNvPr>
          <p:cNvCxnSpPr>
            <a:cxnSpLocks/>
            <a:stCxn id="49" idx="1"/>
            <a:endCxn id="7" idx="5"/>
          </p:cNvCxnSpPr>
          <p:nvPr/>
        </p:nvCxnSpPr>
        <p:spPr>
          <a:xfrm flipH="1">
            <a:off x="4360413" y="4096011"/>
            <a:ext cx="1153199" cy="64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B7B1E4-6ECA-01BC-76B8-BBD19BFC2BBB}"/>
              </a:ext>
            </a:extLst>
          </p:cNvPr>
          <p:cNvCxnSpPr>
            <a:cxnSpLocks/>
            <a:stCxn id="49" idx="4"/>
            <a:endCxn id="13" idx="6"/>
          </p:cNvCxnSpPr>
          <p:nvPr/>
        </p:nvCxnSpPr>
        <p:spPr>
          <a:xfrm flipH="1">
            <a:off x="4726293" y="4179332"/>
            <a:ext cx="891483" cy="1309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BE7B693-67E4-1FD5-2724-605219278971}"/>
              </a:ext>
            </a:extLst>
          </p:cNvPr>
          <p:cNvSpPr/>
          <p:nvPr/>
        </p:nvSpPr>
        <p:spPr>
          <a:xfrm rot="20659342">
            <a:off x="3091971" y="146032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EEDD75-7FF6-597E-60F2-4FC4FEC74ADA}"/>
              </a:ext>
            </a:extLst>
          </p:cNvPr>
          <p:cNvSpPr/>
          <p:nvPr/>
        </p:nvSpPr>
        <p:spPr>
          <a:xfrm rot="19591996">
            <a:off x="3262445" y="1639026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E2724B7-5468-D110-A543-3D9D810648EB}"/>
              </a:ext>
            </a:extLst>
          </p:cNvPr>
          <p:cNvSpPr/>
          <p:nvPr/>
        </p:nvSpPr>
        <p:spPr>
          <a:xfrm rot="20659342">
            <a:off x="4348814" y="140436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DE4E0ED-31B1-F8C7-A8DD-964A97E8C370}"/>
              </a:ext>
            </a:extLst>
          </p:cNvPr>
          <p:cNvSpPr/>
          <p:nvPr/>
        </p:nvSpPr>
        <p:spPr>
          <a:xfrm rot="19591996">
            <a:off x="4519288" y="158306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299671-710F-93F3-C371-DEF92E3BB58F}"/>
              </a:ext>
            </a:extLst>
          </p:cNvPr>
          <p:cNvSpPr/>
          <p:nvPr/>
        </p:nvSpPr>
        <p:spPr>
          <a:xfrm rot="20659342">
            <a:off x="741677" y="4057266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43DD80B-3614-B6EB-38A6-0AECD719B117}"/>
              </a:ext>
            </a:extLst>
          </p:cNvPr>
          <p:cNvSpPr/>
          <p:nvPr/>
        </p:nvSpPr>
        <p:spPr>
          <a:xfrm rot="19591996">
            <a:off x="912151" y="42359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967FD79-BED7-64E0-56EE-8069CAB6996E}"/>
              </a:ext>
            </a:extLst>
          </p:cNvPr>
          <p:cNvCxnSpPr>
            <a:cxnSpLocks/>
            <a:stCxn id="58" idx="4"/>
            <a:endCxn id="43" idx="0"/>
          </p:cNvCxnSpPr>
          <p:nvPr/>
        </p:nvCxnSpPr>
        <p:spPr>
          <a:xfrm>
            <a:off x="3374444" y="1771436"/>
            <a:ext cx="101571" cy="9038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A69EDB5-96D6-3B29-37BB-62CB5190564D}"/>
              </a:ext>
            </a:extLst>
          </p:cNvPr>
          <p:cNvCxnSpPr>
            <a:cxnSpLocks/>
            <a:stCxn id="60" idx="1"/>
            <a:endCxn id="58" idx="4"/>
          </p:cNvCxnSpPr>
          <p:nvPr/>
        </p:nvCxnSpPr>
        <p:spPr>
          <a:xfrm flipH="1">
            <a:off x="3374444" y="1640816"/>
            <a:ext cx="1146302" cy="130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1C7626F-760B-CB38-A44A-17AAB96E84CA}"/>
              </a:ext>
            </a:extLst>
          </p:cNvPr>
          <p:cNvCxnSpPr>
            <a:cxnSpLocks/>
            <a:stCxn id="60" idx="2"/>
            <a:endCxn id="43" idx="7"/>
          </p:cNvCxnSpPr>
          <p:nvPr/>
        </p:nvCxnSpPr>
        <p:spPr>
          <a:xfrm flipH="1">
            <a:off x="3527060" y="1695059"/>
            <a:ext cx="1004197" cy="10013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4CBA8C1-1DCE-73F7-15D8-86B83E053B49}"/>
              </a:ext>
            </a:extLst>
          </p:cNvPr>
          <p:cNvSpPr/>
          <p:nvPr/>
        </p:nvSpPr>
        <p:spPr>
          <a:xfrm>
            <a:off x="7453819" y="5338500"/>
            <a:ext cx="3859628" cy="22213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1FDDC-A039-0874-8673-4E3CD4E6A3D2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1A8A1A4-2147-D62C-089E-F78CB8BDBAF5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146116-E02F-808D-F0C5-AD78606FEEC2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863658-0F35-E74B-B4B2-134EA043242E}"/>
              </a:ext>
            </a:extLst>
          </p:cNvPr>
          <p:cNvSpPr/>
          <p:nvPr/>
        </p:nvSpPr>
        <p:spPr>
          <a:xfrm>
            <a:off x="5859099" y="106114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310881-7ED7-F210-BCD1-3380A673FA71}"/>
              </a:ext>
            </a:extLst>
          </p:cNvPr>
          <p:cNvCxnSpPr>
            <a:cxnSpLocks/>
            <a:stCxn id="30" idx="3"/>
            <a:endCxn id="60" idx="6"/>
          </p:cNvCxnSpPr>
          <p:nvPr/>
        </p:nvCxnSpPr>
        <p:spPr>
          <a:xfrm flipH="1">
            <a:off x="4651699" y="1184384"/>
            <a:ext cx="1228544" cy="4310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246ACB-F32D-9B64-2A29-CDDC34030C9F}"/>
              </a:ext>
            </a:extLst>
          </p:cNvPr>
          <p:cNvCxnSpPr>
            <a:cxnSpLocks/>
            <a:stCxn id="23" idx="5"/>
            <a:endCxn id="62" idx="3"/>
          </p:cNvCxnSpPr>
          <p:nvPr/>
        </p:nvCxnSpPr>
        <p:spPr>
          <a:xfrm flipH="1" flipV="1">
            <a:off x="969907" y="4378886"/>
            <a:ext cx="943567" cy="9596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933C42-3BC7-3338-654F-45290E1A8DCE}"/>
              </a:ext>
            </a:extLst>
          </p:cNvPr>
          <p:cNvCxnSpPr>
            <a:cxnSpLocks/>
            <a:stCxn id="28" idx="2"/>
            <a:endCxn id="23" idx="5"/>
          </p:cNvCxnSpPr>
          <p:nvPr/>
        </p:nvCxnSpPr>
        <p:spPr>
          <a:xfrm flipH="1" flipV="1">
            <a:off x="1913474" y="5338500"/>
            <a:ext cx="757929" cy="319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161B3D-A161-71F2-6CD9-B2438BF45FF0}"/>
              </a:ext>
            </a:extLst>
          </p:cNvPr>
          <p:cNvSpPr txBox="1"/>
          <p:nvPr/>
        </p:nvSpPr>
        <p:spPr>
          <a:xfrm>
            <a:off x="991616" y="4786046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2F0CE2-7C52-5A06-2945-1CD456B95D13}"/>
              </a:ext>
            </a:extLst>
          </p:cNvPr>
          <p:cNvSpPr txBox="1"/>
          <p:nvPr/>
        </p:nvSpPr>
        <p:spPr>
          <a:xfrm>
            <a:off x="1982592" y="550859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F75145-5058-3F93-4AEA-4B879C1D039A}"/>
              </a:ext>
            </a:extLst>
          </p:cNvPr>
          <p:cNvSpPr txBox="1"/>
          <p:nvPr/>
        </p:nvSpPr>
        <p:spPr>
          <a:xfrm>
            <a:off x="3527060" y="561167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069D62-4E5C-A294-16F2-C6F57EA8CB68}"/>
              </a:ext>
            </a:extLst>
          </p:cNvPr>
          <p:cNvSpPr txBox="1"/>
          <p:nvPr/>
        </p:nvSpPr>
        <p:spPr>
          <a:xfrm>
            <a:off x="2458565" y="516687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0.65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F59037-82BC-1C7E-950E-51ADBF5D50F0}"/>
              </a:ext>
            </a:extLst>
          </p:cNvPr>
          <p:cNvSpPr txBox="1"/>
          <p:nvPr/>
        </p:nvSpPr>
        <p:spPr>
          <a:xfrm>
            <a:off x="3702793" y="506744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0.95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A579AB-ADEF-DDF7-D8C5-94CF2D141555}"/>
              </a:ext>
            </a:extLst>
          </p:cNvPr>
          <p:cNvSpPr txBox="1"/>
          <p:nvPr/>
        </p:nvSpPr>
        <p:spPr>
          <a:xfrm>
            <a:off x="3276622" y="443661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AB186-F3A3-963B-A1DD-D7FAB30C93BC}"/>
              </a:ext>
            </a:extLst>
          </p:cNvPr>
          <p:cNvSpPr txBox="1"/>
          <p:nvPr/>
        </p:nvSpPr>
        <p:spPr>
          <a:xfrm>
            <a:off x="4455652" y="454176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7DF007-59C1-AA66-638E-820E143E6D79}"/>
              </a:ext>
            </a:extLst>
          </p:cNvPr>
          <p:cNvSpPr txBox="1"/>
          <p:nvPr/>
        </p:nvSpPr>
        <p:spPr>
          <a:xfrm>
            <a:off x="4708932" y="387225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0.80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AE0C28-A50B-8EBC-38DC-861DEE415CAD}"/>
              </a:ext>
            </a:extLst>
          </p:cNvPr>
          <p:cNvSpPr txBox="1"/>
          <p:nvPr/>
        </p:nvSpPr>
        <p:spPr>
          <a:xfrm>
            <a:off x="5213732" y="477735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0E4C28-D37E-6839-FF76-D8A86621784B}"/>
              </a:ext>
            </a:extLst>
          </p:cNvPr>
          <p:cNvSpPr txBox="1"/>
          <p:nvPr/>
        </p:nvSpPr>
        <p:spPr>
          <a:xfrm>
            <a:off x="3383246" y="345827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9AA5B4-7F61-256D-8130-F9A3ED44959E}"/>
              </a:ext>
            </a:extLst>
          </p:cNvPr>
          <p:cNvSpPr txBox="1"/>
          <p:nvPr/>
        </p:nvSpPr>
        <p:spPr>
          <a:xfrm>
            <a:off x="2176933" y="2726148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0.95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C49BB3-084E-2D02-2789-797DFCD3B610}"/>
              </a:ext>
            </a:extLst>
          </p:cNvPr>
          <p:cNvSpPr txBox="1"/>
          <p:nvPr/>
        </p:nvSpPr>
        <p:spPr>
          <a:xfrm>
            <a:off x="3104656" y="301056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0.45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E5549C-5B2A-7B6A-2408-4B5111729E8A}"/>
              </a:ext>
            </a:extLst>
          </p:cNvPr>
          <p:cNvSpPr txBox="1"/>
          <p:nvPr/>
        </p:nvSpPr>
        <p:spPr>
          <a:xfrm>
            <a:off x="2975756" y="207186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0.55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9D5D5E-C110-B61F-D18E-BD8821DAB35E}"/>
              </a:ext>
            </a:extLst>
          </p:cNvPr>
          <p:cNvSpPr txBox="1"/>
          <p:nvPr/>
        </p:nvSpPr>
        <p:spPr>
          <a:xfrm>
            <a:off x="3723889" y="1413892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0.65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314031-7301-6589-FE3E-1BDA05D5560B}"/>
              </a:ext>
            </a:extLst>
          </p:cNvPr>
          <p:cNvSpPr txBox="1"/>
          <p:nvPr/>
        </p:nvSpPr>
        <p:spPr>
          <a:xfrm>
            <a:off x="3939400" y="214644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7021AF-B8E3-5C52-3EA2-DB42434ED6B5}"/>
              </a:ext>
            </a:extLst>
          </p:cNvPr>
          <p:cNvSpPr txBox="1"/>
          <p:nvPr/>
        </p:nvSpPr>
        <p:spPr>
          <a:xfrm>
            <a:off x="4982187" y="1096970"/>
            <a:ext cx="486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</p:spTree>
    <p:extLst>
      <p:ext uri="{BB962C8B-B14F-4D97-AF65-F5344CB8AC3E}">
        <p14:creationId xmlns:p14="http://schemas.microsoft.com/office/powerpoint/2010/main" val="1991878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8FC280-2FC6-C46C-F3B1-C6756E9386F7}"/>
              </a:ext>
            </a:extLst>
          </p:cNvPr>
          <p:cNvSpPr/>
          <p:nvPr/>
        </p:nvSpPr>
        <p:spPr>
          <a:xfrm>
            <a:off x="3005780" y="508804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092340-8D56-9444-F2B7-2B23DB25B150}"/>
              </a:ext>
            </a:extLst>
          </p:cNvPr>
          <p:cNvCxnSpPr>
            <a:cxnSpLocks/>
            <a:stCxn id="22" idx="6"/>
            <a:endCxn id="7" idx="3"/>
          </p:cNvCxnSpPr>
          <p:nvPr/>
        </p:nvCxnSpPr>
        <p:spPr>
          <a:xfrm flipV="1">
            <a:off x="3150159" y="4160019"/>
            <a:ext cx="1108163" cy="1000215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9E7BF5E-D4CE-CE2D-734A-E34977E5AC2C}"/>
              </a:ext>
            </a:extLst>
          </p:cNvPr>
          <p:cNvSpPr/>
          <p:nvPr/>
        </p:nvSpPr>
        <p:spPr>
          <a:xfrm rot="21375106">
            <a:off x="4411440" y="523755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679780-D1F3-B789-5339-742D9700C1D7}"/>
              </a:ext>
            </a:extLst>
          </p:cNvPr>
          <p:cNvSpPr/>
          <p:nvPr/>
        </p:nvSpPr>
        <p:spPr>
          <a:xfrm>
            <a:off x="4581914" y="541625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541D76-C7F7-3874-D053-B3BCAEBB8C00}"/>
              </a:ext>
            </a:extLst>
          </p:cNvPr>
          <p:cNvCxnSpPr>
            <a:cxnSpLocks/>
            <a:stCxn id="13" idx="0"/>
            <a:endCxn id="7" idx="5"/>
          </p:cNvCxnSpPr>
          <p:nvPr/>
        </p:nvCxnSpPr>
        <p:spPr>
          <a:xfrm flipH="1" flipV="1">
            <a:off x="4360413" y="4160019"/>
            <a:ext cx="293691" cy="12562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C2E0D0-B435-D728-E8B9-8837CDBF8A11}"/>
              </a:ext>
            </a:extLst>
          </p:cNvPr>
          <p:cNvCxnSpPr>
            <a:cxnSpLocks/>
            <a:stCxn id="13" idx="2"/>
            <a:endCxn id="22" idx="5"/>
          </p:cNvCxnSpPr>
          <p:nvPr/>
        </p:nvCxnSpPr>
        <p:spPr>
          <a:xfrm flipH="1" flipV="1">
            <a:off x="3129015" y="5211279"/>
            <a:ext cx="1452899" cy="2771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3BEF6C7-00B4-AECB-E665-613FD63A6BF8}"/>
              </a:ext>
            </a:extLst>
          </p:cNvPr>
          <p:cNvSpPr/>
          <p:nvPr/>
        </p:nvSpPr>
        <p:spPr>
          <a:xfrm rot="208107">
            <a:off x="2500929" y="54068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62F553-9E58-5544-BBA1-20ABC47D17CC}"/>
              </a:ext>
            </a:extLst>
          </p:cNvPr>
          <p:cNvSpPr/>
          <p:nvPr/>
        </p:nvSpPr>
        <p:spPr>
          <a:xfrm>
            <a:off x="2671403" y="5585523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C25760-30A0-D870-8923-4AD1C6DA0707}"/>
              </a:ext>
            </a:extLst>
          </p:cNvPr>
          <p:cNvCxnSpPr>
            <a:cxnSpLocks/>
            <a:stCxn id="22" idx="3"/>
            <a:endCxn id="28" idx="0"/>
          </p:cNvCxnSpPr>
          <p:nvPr/>
        </p:nvCxnSpPr>
        <p:spPr>
          <a:xfrm flipH="1">
            <a:off x="2743593" y="5211279"/>
            <a:ext cx="283331" cy="374244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29AD91-3E52-F984-34CF-0404FB64062D}"/>
              </a:ext>
            </a:extLst>
          </p:cNvPr>
          <p:cNvCxnSpPr>
            <a:cxnSpLocks/>
            <a:stCxn id="13" idx="2"/>
            <a:endCxn id="28" idx="6"/>
          </p:cNvCxnSpPr>
          <p:nvPr/>
        </p:nvCxnSpPr>
        <p:spPr>
          <a:xfrm flipH="1">
            <a:off x="2815782" y="5488444"/>
            <a:ext cx="1766132" cy="169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0BA9E02-0B6F-437A-411D-C88EBF634F31}"/>
              </a:ext>
            </a:extLst>
          </p:cNvPr>
          <p:cNvSpPr/>
          <p:nvPr/>
        </p:nvSpPr>
        <p:spPr>
          <a:xfrm rot="20009805">
            <a:off x="1460020" y="230119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0FC8D22-3612-CD72-9908-5F9D608F7E4B}"/>
              </a:ext>
            </a:extLst>
          </p:cNvPr>
          <p:cNvSpPr/>
          <p:nvPr/>
        </p:nvSpPr>
        <p:spPr>
          <a:xfrm rot="18560778">
            <a:off x="1637985" y="247989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1FCEA3-C7B3-C549-25AA-9B8DEC8A735E}"/>
              </a:ext>
            </a:extLst>
          </p:cNvPr>
          <p:cNvCxnSpPr>
            <a:cxnSpLocks/>
            <a:stCxn id="38" idx="4"/>
            <a:endCxn id="18" idx="1"/>
          </p:cNvCxnSpPr>
          <p:nvPr/>
        </p:nvCxnSpPr>
        <p:spPr>
          <a:xfrm>
            <a:off x="1766001" y="2597848"/>
            <a:ext cx="1022215" cy="735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01067463-AB94-9978-534F-A763920D51F0}"/>
              </a:ext>
            </a:extLst>
          </p:cNvPr>
          <p:cNvSpPr/>
          <p:nvPr/>
        </p:nvSpPr>
        <p:spPr>
          <a:xfrm rot="1067346">
            <a:off x="3233351" y="2496578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0B3193-097B-891C-F05B-2EF9CCA769C2}"/>
              </a:ext>
            </a:extLst>
          </p:cNvPr>
          <p:cNvSpPr/>
          <p:nvPr/>
        </p:nvSpPr>
        <p:spPr>
          <a:xfrm>
            <a:off x="3403825" y="2675277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5FCD0D1-385D-A43C-7302-8399CFF5C169}"/>
              </a:ext>
            </a:extLst>
          </p:cNvPr>
          <p:cNvCxnSpPr>
            <a:cxnSpLocks/>
            <a:stCxn id="18" idx="7"/>
            <a:endCxn id="43" idx="3"/>
          </p:cNvCxnSpPr>
          <p:nvPr/>
        </p:nvCxnSpPr>
        <p:spPr>
          <a:xfrm flipV="1">
            <a:off x="2890307" y="2798512"/>
            <a:ext cx="534662" cy="535321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BFBB07F-112A-126F-1C54-C49BAFEC497B}"/>
              </a:ext>
            </a:extLst>
          </p:cNvPr>
          <p:cNvSpPr/>
          <p:nvPr/>
        </p:nvSpPr>
        <p:spPr>
          <a:xfrm rot="20936740">
            <a:off x="5340287" y="386521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188C2C-BC1C-0872-C944-63D79EDEB193}"/>
              </a:ext>
            </a:extLst>
          </p:cNvPr>
          <p:cNvSpPr/>
          <p:nvPr/>
        </p:nvSpPr>
        <p:spPr>
          <a:xfrm rot="19869394">
            <a:off x="5510761" y="4043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5579DC2-F5B8-9512-19EE-A9EE6F4D11E5}"/>
              </a:ext>
            </a:extLst>
          </p:cNvPr>
          <p:cNvCxnSpPr>
            <a:cxnSpLocks/>
            <a:stCxn id="49" idx="1"/>
            <a:endCxn id="7" idx="5"/>
          </p:cNvCxnSpPr>
          <p:nvPr/>
        </p:nvCxnSpPr>
        <p:spPr>
          <a:xfrm flipH="1">
            <a:off x="4360413" y="4096011"/>
            <a:ext cx="1153199" cy="64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B7B1E4-6ECA-01BC-76B8-BBD19BFC2BBB}"/>
              </a:ext>
            </a:extLst>
          </p:cNvPr>
          <p:cNvCxnSpPr>
            <a:cxnSpLocks/>
            <a:stCxn id="49" idx="4"/>
            <a:endCxn id="13" idx="6"/>
          </p:cNvCxnSpPr>
          <p:nvPr/>
        </p:nvCxnSpPr>
        <p:spPr>
          <a:xfrm flipH="1">
            <a:off x="4726293" y="4179332"/>
            <a:ext cx="891483" cy="1309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BE7B693-67E4-1FD5-2724-605219278971}"/>
              </a:ext>
            </a:extLst>
          </p:cNvPr>
          <p:cNvSpPr/>
          <p:nvPr/>
        </p:nvSpPr>
        <p:spPr>
          <a:xfrm rot="20659342">
            <a:off x="3091971" y="146032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EEDD75-7FF6-597E-60F2-4FC4FEC74ADA}"/>
              </a:ext>
            </a:extLst>
          </p:cNvPr>
          <p:cNvSpPr/>
          <p:nvPr/>
        </p:nvSpPr>
        <p:spPr>
          <a:xfrm rot="19591996">
            <a:off x="3262445" y="1639026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E2724B7-5468-D110-A543-3D9D810648EB}"/>
              </a:ext>
            </a:extLst>
          </p:cNvPr>
          <p:cNvSpPr/>
          <p:nvPr/>
        </p:nvSpPr>
        <p:spPr>
          <a:xfrm rot="20659342">
            <a:off x="4348814" y="140436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DE4E0ED-31B1-F8C7-A8DD-964A97E8C370}"/>
              </a:ext>
            </a:extLst>
          </p:cNvPr>
          <p:cNvSpPr/>
          <p:nvPr/>
        </p:nvSpPr>
        <p:spPr>
          <a:xfrm rot="19591996">
            <a:off x="4519288" y="158306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299671-710F-93F3-C371-DEF92E3BB58F}"/>
              </a:ext>
            </a:extLst>
          </p:cNvPr>
          <p:cNvSpPr/>
          <p:nvPr/>
        </p:nvSpPr>
        <p:spPr>
          <a:xfrm rot="20659342">
            <a:off x="741677" y="4057266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43DD80B-3614-B6EB-38A6-0AECD719B117}"/>
              </a:ext>
            </a:extLst>
          </p:cNvPr>
          <p:cNvSpPr/>
          <p:nvPr/>
        </p:nvSpPr>
        <p:spPr>
          <a:xfrm rot="19591996">
            <a:off x="912151" y="42359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967FD79-BED7-64E0-56EE-8069CAB6996E}"/>
              </a:ext>
            </a:extLst>
          </p:cNvPr>
          <p:cNvCxnSpPr>
            <a:cxnSpLocks/>
            <a:stCxn id="58" idx="4"/>
            <a:endCxn id="43" idx="0"/>
          </p:cNvCxnSpPr>
          <p:nvPr/>
        </p:nvCxnSpPr>
        <p:spPr>
          <a:xfrm>
            <a:off x="3374444" y="1771436"/>
            <a:ext cx="101571" cy="9038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A69EDB5-96D6-3B29-37BB-62CB5190564D}"/>
              </a:ext>
            </a:extLst>
          </p:cNvPr>
          <p:cNvCxnSpPr>
            <a:cxnSpLocks/>
            <a:stCxn id="60" idx="1"/>
            <a:endCxn id="58" idx="4"/>
          </p:cNvCxnSpPr>
          <p:nvPr/>
        </p:nvCxnSpPr>
        <p:spPr>
          <a:xfrm flipH="1">
            <a:off x="3374444" y="1640816"/>
            <a:ext cx="1146302" cy="130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1C7626F-760B-CB38-A44A-17AAB96E84CA}"/>
              </a:ext>
            </a:extLst>
          </p:cNvPr>
          <p:cNvCxnSpPr>
            <a:cxnSpLocks/>
            <a:stCxn id="60" idx="2"/>
            <a:endCxn id="43" idx="7"/>
          </p:cNvCxnSpPr>
          <p:nvPr/>
        </p:nvCxnSpPr>
        <p:spPr>
          <a:xfrm flipH="1">
            <a:off x="3527060" y="1695059"/>
            <a:ext cx="1004197" cy="1001362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4CBA8C1-1DCE-73F7-15D8-86B83E053B49}"/>
              </a:ext>
            </a:extLst>
          </p:cNvPr>
          <p:cNvSpPr/>
          <p:nvPr/>
        </p:nvSpPr>
        <p:spPr>
          <a:xfrm>
            <a:off x="7453819" y="5338500"/>
            <a:ext cx="3859628" cy="22213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1FDDC-A039-0874-8673-4E3CD4E6A3D2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1A8A1A4-2147-D62C-089E-F78CB8BDBAF5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146116-E02F-808D-F0C5-AD78606FEEC2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863658-0F35-E74B-B4B2-134EA043242E}"/>
              </a:ext>
            </a:extLst>
          </p:cNvPr>
          <p:cNvSpPr/>
          <p:nvPr/>
        </p:nvSpPr>
        <p:spPr>
          <a:xfrm>
            <a:off x="5859099" y="106114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310881-7ED7-F210-BCD1-3380A673FA71}"/>
              </a:ext>
            </a:extLst>
          </p:cNvPr>
          <p:cNvCxnSpPr>
            <a:cxnSpLocks/>
            <a:stCxn id="30" idx="3"/>
            <a:endCxn id="60" idx="6"/>
          </p:cNvCxnSpPr>
          <p:nvPr/>
        </p:nvCxnSpPr>
        <p:spPr>
          <a:xfrm flipH="1">
            <a:off x="4651699" y="1184384"/>
            <a:ext cx="1228544" cy="431057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246ACB-F32D-9B64-2A29-CDDC34030C9F}"/>
              </a:ext>
            </a:extLst>
          </p:cNvPr>
          <p:cNvCxnSpPr>
            <a:cxnSpLocks/>
            <a:stCxn id="23" idx="5"/>
            <a:endCxn id="62" idx="3"/>
          </p:cNvCxnSpPr>
          <p:nvPr/>
        </p:nvCxnSpPr>
        <p:spPr>
          <a:xfrm flipH="1" flipV="1">
            <a:off x="969907" y="4378886"/>
            <a:ext cx="943567" cy="9596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933C42-3BC7-3338-654F-45290E1A8DCE}"/>
              </a:ext>
            </a:extLst>
          </p:cNvPr>
          <p:cNvCxnSpPr>
            <a:cxnSpLocks/>
            <a:stCxn id="28" idx="2"/>
            <a:endCxn id="23" idx="5"/>
          </p:cNvCxnSpPr>
          <p:nvPr/>
        </p:nvCxnSpPr>
        <p:spPr>
          <a:xfrm flipH="1" flipV="1">
            <a:off x="1913474" y="5338500"/>
            <a:ext cx="757929" cy="319213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161B3D-A161-71F2-6CD9-B2438BF45FF0}"/>
              </a:ext>
            </a:extLst>
          </p:cNvPr>
          <p:cNvSpPr txBox="1"/>
          <p:nvPr/>
        </p:nvSpPr>
        <p:spPr>
          <a:xfrm>
            <a:off x="991616" y="4786046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2F0CE2-7C52-5A06-2945-1CD456B95D13}"/>
              </a:ext>
            </a:extLst>
          </p:cNvPr>
          <p:cNvSpPr txBox="1"/>
          <p:nvPr/>
        </p:nvSpPr>
        <p:spPr>
          <a:xfrm>
            <a:off x="1982592" y="550859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F75145-5058-3F93-4AEA-4B879C1D039A}"/>
              </a:ext>
            </a:extLst>
          </p:cNvPr>
          <p:cNvSpPr txBox="1"/>
          <p:nvPr/>
        </p:nvSpPr>
        <p:spPr>
          <a:xfrm>
            <a:off x="3527060" y="561167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069D62-4E5C-A294-16F2-C6F57EA8CB68}"/>
              </a:ext>
            </a:extLst>
          </p:cNvPr>
          <p:cNvSpPr txBox="1"/>
          <p:nvPr/>
        </p:nvSpPr>
        <p:spPr>
          <a:xfrm>
            <a:off x="2458565" y="516687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0.65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F59037-82BC-1C7E-950E-51ADBF5D50F0}"/>
              </a:ext>
            </a:extLst>
          </p:cNvPr>
          <p:cNvSpPr txBox="1"/>
          <p:nvPr/>
        </p:nvSpPr>
        <p:spPr>
          <a:xfrm>
            <a:off x="3702793" y="506744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0.95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A579AB-ADEF-DDF7-D8C5-94CF2D141555}"/>
              </a:ext>
            </a:extLst>
          </p:cNvPr>
          <p:cNvSpPr txBox="1"/>
          <p:nvPr/>
        </p:nvSpPr>
        <p:spPr>
          <a:xfrm>
            <a:off x="3276622" y="443661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AB186-F3A3-963B-A1DD-D7FAB30C93BC}"/>
              </a:ext>
            </a:extLst>
          </p:cNvPr>
          <p:cNvSpPr txBox="1"/>
          <p:nvPr/>
        </p:nvSpPr>
        <p:spPr>
          <a:xfrm>
            <a:off x="4455652" y="454176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7DF007-59C1-AA66-638E-820E143E6D79}"/>
              </a:ext>
            </a:extLst>
          </p:cNvPr>
          <p:cNvSpPr txBox="1"/>
          <p:nvPr/>
        </p:nvSpPr>
        <p:spPr>
          <a:xfrm>
            <a:off x="4708932" y="387225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0.80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AE0C28-A50B-8EBC-38DC-861DEE415CAD}"/>
              </a:ext>
            </a:extLst>
          </p:cNvPr>
          <p:cNvSpPr txBox="1"/>
          <p:nvPr/>
        </p:nvSpPr>
        <p:spPr>
          <a:xfrm>
            <a:off x="5213732" y="477735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0E4C28-D37E-6839-FF76-D8A86621784B}"/>
              </a:ext>
            </a:extLst>
          </p:cNvPr>
          <p:cNvSpPr txBox="1"/>
          <p:nvPr/>
        </p:nvSpPr>
        <p:spPr>
          <a:xfrm>
            <a:off x="3383246" y="345827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9AA5B4-7F61-256D-8130-F9A3ED44959E}"/>
              </a:ext>
            </a:extLst>
          </p:cNvPr>
          <p:cNvSpPr txBox="1"/>
          <p:nvPr/>
        </p:nvSpPr>
        <p:spPr>
          <a:xfrm>
            <a:off x="2176933" y="2726148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0.95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C49BB3-084E-2D02-2789-797DFCD3B610}"/>
              </a:ext>
            </a:extLst>
          </p:cNvPr>
          <p:cNvSpPr txBox="1"/>
          <p:nvPr/>
        </p:nvSpPr>
        <p:spPr>
          <a:xfrm>
            <a:off x="3104656" y="301056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0.45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E5549C-5B2A-7B6A-2408-4B5111729E8A}"/>
              </a:ext>
            </a:extLst>
          </p:cNvPr>
          <p:cNvSpPr txBox="1"/>
          <p:nvPr/>
        </p:nvSpPr>
        <p:spPr>
          <a:xfrm>
            <a:off x="2975756" y="207186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0.55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9D5D5E-C110-B61F-D18E-BD8821DAB35E}"/>
              </a:ext>
            </a:extLst>
          </p:cNvPr>
          <p:cNvSpPr txBox="1"/>
          <p:nvPr/>
        </p:nvSpPr>
        <p:spPr>
          <a:xfrm>
            <a:off x="3723889" y="1413892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0.65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314031-7301-6589-FE3E-1BDA05D5560B}"/>
              </a:ext>
            </a:extLst>
          </p:cNvPr>
          <p:cNvSpPr txBox="1"/>
          <p:nvPr/>
        </p:nvSpPr>
        <p:spPr>
          <a:xfrm>
            <a:off x="3939400" y="214644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7021AF-B8E3-5C52-3EA2-DB42434ED6B5}"/>
              </a:ext>
            </a:extLst>
          </p:cNvPr>
          <p:cNvSpPr txBox="1"/>
          <p:nvPr/>
        </p:nvSpPr>
        <p:spPr>
          <a:xfrm>
            <a:off x="4982187" y="1096970"/>
            <a:ext cx="486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</p:spTree>
    <p:extLst>
      <p:ext uri="{BB962C8B-B14F-4D97-AF65-F5344CB8AC3E}">
        <p14:creationId xmlns:p14="http://schemas.microsoft.com/office/powerpoint/2010/main" val="39470819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8FC280-2FC6-C46C-F3B1-C6756E9386F7}"/>
              </a:ext>
            </a:extLst>
          </p:cNvPr>
          <p:cNvSpPr/>
          <p:nvPr/>
        </p:nvSpPr>
        <p:spPr>
          <a:xfrm>
            <a:off x="3005780" y="508804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092340-8D56-9444-F2B7-2B23DB25B150}"/>
              </a:ext>
            </a:extLst>
          </p:cNvPr>
          <p:cNvCxnSpPr>
            <a:cxnSpLocks/>
            <a:stCxn id="22" idx="6"/>
            <a:endCxn id="7" idx="3"/>
          </p:cNvCxnSpPr>
          <p:nvPr/>
        </p:nvCxnSpPr>
        <p:spPr>
          <a:xfrm flipV="1">
            <a:off x="3150159" y="4160019"/>
            <a:ext cx="1108163" cy="1000215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9E7BF5E-D4CE-CE2D-734A-E34977E5AC2C}"/>
              </a:ext>
            </a:extLst>
          </p:cNvPr>
          <p:cNvSpPr/>
          <p:nvPr/>
        </p:nvSpPr>
        <p:spPr>
          <a:xfrm rot="21375106">
            <a:off x="4411440" y="523755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679780-D1F3-B789-5339-742D9700C1D7}"/>
              </a:ext>
            </a:extLst>
          </p:cNvPr>
          <p:cNvSpPr/>
          <p:nvPr/>
        </p:nvSpPr>
        <p:spPr>
          <a:xfrm>
            <a:off x="4581914" y="541625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541D76-C7F7-3874-D053-B3BCAEBB8C00}"/>
              </a:ext>
            </a:extLst>
          </p:cNvPr>
          <p:cNvCxnSpPr>
            <a:cxnSpLocks/>
            <a:stCxn id="13" idx="0"/>
            <a:endCxn id="7" idx="5"/>
          </p:cNvCxnSpPr>
          <p:nvPr/>
        </p:nvCxnSpPr>
        <p:spPr>
          <a:xfrm flipH="1" flipV="1">
            <a:off x="4360413" y="4160019"/>
            <a:ext cx="293691" cy="12562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C2E0D0-B435-D728-E8B9-8837CDBF8A11}"/>
              </a:ext>
            </a:extLst>
          </p:cNvPr>
          <p:cNvCxnSpPr>
            <a:cxnSpLocks/>
            <a:stCxn id="13" idx="2"/>
            <a:endCxn id="22" idx="5"/>
          </p:cNvCxnSpPr>
          <p:nvPr/>
        </p:nvCxnSpPr>
        <p:spPr>
          <a:xfrm flipH="1" flipV="1">
            <a:off x="3129015" y="5211279"/>
            <a:ext cx="1452899" cy="2771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3BEF6C7-00B4-AECB-E665-613FD63A6BF8}"/>
              </a:ext>
            </a:extLst>
          </p:cNvPr>
          <p:cNvSpPr/>
          <p:nvPr/>
        </p:nvSpPr>
        <p:spPr>
          <a:xfrm rot="208107">
            <a:off x="2500929" y="54068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62F553-9E58-5544-BBA1-20ABC47D17CC}"/>
              </a:ext>
            </a:extLst>
          </p:cNvPr>
          <p:cNvSpPr/>
          <p:nvPr/>
        </p:nvSpPr>
        <p:spPr>
          <a:xfrm>
            <a:off x="2671403" y="5585523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C25760-30A0-D870-8923-4AD1C6DA0707}"/>
              </a:ext>
            </a:extLst>
          </p:cNvPr>
          <p:cNvCxnSpPr>
            <a:cxnSpLocks/>
            <a:stCxn id="22" idx="3"/>
            <a:endCxn id="28" idx="0"/>
          </p:cNvCxnSpPr>
          <p:nvPr/>
        </p:nvCxnSpPr>
        <p:spPr>
          <a:xfrm flipH="1">
            <a:off x="2743593" y="5211279"/>
            <a:ext cx="283331" cy="374244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29AD91-3E52-F984-34CF-0404FB64062D}"/>
              </a:ext>
            </a:extLst>
          </p:cNvPr>
          <p:cNvCxnSpPr>
            <a:cxnSpLocks/>
            <a:stCxn id="13" idx="2"/>
            <a:endCxn id="28" idx="6"/>
          </p:cNvCxnSpPr>
          <p:nvPr/>
        </p:nvCxnSpPr>
        <p:spPr>
          <a:xfrm flipH="1">
            <a:off x="2815782" y="5488444"/>
            <a:ext cx="1766132" cy="169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0BA9E02-0B6F-437A-411D-C88EBF634F31}"/>
              </a:ext>
            </a:extLst>
          </p:cNvPr>
          <p:cNvSpPr/>
          <p:nvPr/>
        </p:nvSpPr>
        <p:spPr>
          <a:xfrm rot="20009805">
            <a:off x="1460020" y="230119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0FC8D22-3612-CD72-9908-5F9D608F7E4B}"/>
              </a:ext>
            </a:extLst>
          </p:cNvPr>
          <p:cNvSpPr/>
          <p:nvPr/>
        </p:nvSpPr>
        <p:spPr>
          <a:xfrm rot="18560778">
            <a:off x="1637985" y="247989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1FCEA3-C7B3-C549-25AA-9B8DEC8A735E}"/>
              </a:ext>
            </a:extLst>
          </p:cNvPr>
          <p:cNvCxnSpPr>
            <a:cxnSpLocks/>
            <a:stCxn id="38" idx="4"/>
            <a:endCxn id="18" idx="1"/>
          </p:cNvCxnSpPr>
          <p:nvPr/>
        </p:nvCxnSpPr>
        <p:spPr>
          <a:xfrm>
            <a:off x="1766001" y="2597848"/>
            <a:ext cx="1022215" cy="735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01067463-AB94-9978-534F-A763920D51F0}"/>
              </a:ext>
            </a:extLst>
          </p:cNvPr>
          <p:cNvSpPr/>
          <p:nvPr/>
        </p:nvSpPr>
        <p:spPr>
          <a:xfrm rot="1067346">
            <a:off x="3233351" y="2496578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0B3193-097B-891C-F05B-2EF9CCA769C2}"/>
              </a:ext>
            </a:extLst>
          </p:cNvPr>
          <p:cNvSpPr/>
          <p:nvPr/>
        </p:nvSpPr>
        <p:spPr>
          <a:xfrm>
            <a:off x="3403825" y="2675277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5FCD0D1-385D-A43C-7302-8399CFF5C169}"/>
              </a:ext>
            </a:extLst>
          </p:cNvPr>
          <p:cNvCxnSpPr>
            <a:cxnSpLocks/>
            <a:stCxn id="18" idx="7"/>
            <a:endCxn id="43" idx="3"/>
          </p:cNvCxnSpPr>
          <p:nvPr/>
        </p:nvCxnSpPr>
        <p:spPr>
          <a:xfrm flipV="1">
            <a:off x="2890307" y="2798512"/>
            <a:ext cx="534662" cy="535321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BFBB07F-112A-126F-1C54-C49BAFEC497B}"/>
              </a:ext>
            </a:extLst>
          </p:cNvPr>
          <p:cNvSpPr/>
          <p:nvPr/>
        </p:nvSpPr>
        <p:spPr>
          <a:xfrm rot="20936740">
            <a:off x="5340287" y="386521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188C2C-BC1C-0872-C944-63D79EDEB193}"/>
              </a:ext>
            </a:extLst>
          </p:cNvPr>
          <p:cNvSpPr/>
          <p:nvPr/>
        </p:nvSpPr>
        <p:spPr>
          <a:xfrm rot="19869394">
            <a:off x="5510761" y="4043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5579DC2-F5B8-9512-19EE-A9EE6F4D11E5}"/>
              </a:ext>
            </a:extLst>
          </p:cNvPr>
          <p:cNvCxnSpPr>
            <a:cxnSpLocks/>
            <a:stCxn id="49" idx="1"/>
            <a:endCxn id="7" idx="5"/>
          </p:cNvCxnSpPr>
          <p:nvPr/>
        </p:nvCxnSpPr>
        <p:spPr>
          <a:xfrm flipH="1">
            <a:off x="4360413" y="4096011"/>
            <a:ext cx="1153199" cy="64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B7B1E4-6ECA-01BC-76B8-BBD19BFC2BBB}"/>
              </a:ext>
            </a:extLst>
          </p:cNvPr>
          <p:cNvCxnSpPr>
            <a:cxnSpLocks/>
            <a:stCxn id="49" idx="4"/>
            <a:endCxn id="13" idx="6"/>
          </p:cNvCxnSpPr>
          <p:nvPr/>
        </p:nvCxnSpPr>
        <p:spPr>
          <a:xfrm flipH="1">
            <a:off x="4726293" y="4179332"/>
            <a:ext cx="891483" cy="1309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BE7B693-67E4-1FD5-2724-605219278971}"/>
              </a:ext>
            </a:extLst>
          </p:cNvPr>
          <p:cNvSpPr/>
          <p:nvPr/>
        </p:nvSpPr>
        <p:spPr>
          <a:xfrm rot="20659342">
            <a:off x="3091971" y="146032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EEDD75-7FF6-597E-60F2-4FC4FEC74ADA}"/>
              </a:ext>
            </a:extLst>
          </p:cNvPr>
          <p:cNvSpPr/>
          <p:nvPr/>
        </p:nvSpPr>
        <p:spPr>
          <a:xfrm rot="19591996">
            <a:off x="3262445" y="1639026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E2724B7-5468-D110-A543-3D9D810648EB}"/>
              </a:ext>
            </a:extLst>
          </p:cNvPr>
          <p:cNvSpPr/>
          <p:nvPr/>
        </p:nvSpPr>
        <p:spPr>
          <a:xfrm rot="20659342">
            <a:off x="4348814" y="140436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DE4E0ED-31B1-F8C7-A8DD-964A97E8C370}"/>
              </a:ext>
            </a:extLst>
          </p:cNvPr>
          <p:cNvSpPr/>
          <p:nvPr/>
        </p:nvSpPr>
        <p:spPr>
          <a:xfrm rot="19591996">
            <a:off x="4519288" y="158306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299671-710F-93F3-C371-DEF92E3BB58F}"/>
              </a:ext>
            </a:extLst>
          </p:cNvPr>
          <p:cNvSpPr/>
          <p:nvPr/>
        </p:nvSpPr>
        <p:spPr>
          <a:xfrm rot="20659342">
            <a:off x="741677" y="4057266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43DD80B-3614-B6EB-38A6-0AECD719B117}"/>
              </a:ext>
            </a:extLst>
          </p:cNvPr>
          <p:cNvSpPr/>
          <p:nvPr/>
        </p:nvSpPr>
        <p:spPr>
          <a:xfrm rot="19591996">
            <a:off x="912151" y="42359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967FD79-BED7-64E0-56EE-8069CAB6996E}"/>
              </a:ext>
            </a:extLst>
          </p:cNvPr>
          <p:cNvCxnSpPr>
            <a:cxnSpLocks/>
            <a:stCxn id="58" idx="4"/>
            <a:endCxn id="43" idx="0"/>
          </p:cNvCxnSpPr>
          <p:nvPr/>
        </p:nvCxnSpPr>
        <p:spPr>
          <a:xfrm>
            <a:off x="3374444" y="1771436"/>
            <a:ext cx="101571" cy="9038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A69EDB5-96D6-3B29-37BB-62CB5190564D}"/>
              </a:ext>
            </a:extLst>
          </p:cNvPr>
          <p:cNvCxnSpPr>
            <a:cxnSpLocks/>
            <a:stCxn id="60" idx="1"/>
            <a:endCxn id="58" idx="4"/>
          </p:cNvCxnSpPr>
          <p:nvPr/>
        </p:nvCxnSpPr>
        <p:spPr>
          <a:xfrm flipH="1">
            <a:off x="3374444" y="1640816"/>
            <a:ext cx="1146302" cy="130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1C7626F-760B-CB38-A44A-17AAB96E84CA}"/>
              </a:ext>
            </a:extLst>
          </p:cNvPr>
          <p:cNvCxnSpPr>
            <a:cxnSpLocks/>
            <a:stCxn id="60" idx="2"/>
            <a:endCxn id="43" idx="7"/>
          </p:cNvCxnSpPr>
          <p:nvPr/>
        </p:nvCxnSpPr>
        <p:spPr>
          <a:xfrm flipH="1">
            <a:off x="3527060" y="1695059"/>
            <a:ext cx="1004197" cy="1001362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4CBA8C1-1DCE-73F7-15D8-86B83E053B49}"/>
              </a:ext>
            </a:extLst>
          </p:cNvPr>
          <p:cNvSpPr/>
          <p:nvPr/>
        </p:nvSpPr>
        <p:spPr>
          <a:xfrm>
            <a:off x="7453819" y="5546645"/>
            <a:ext cx="2251987" cy="23894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1FDDC-A039-0874-8673-4E3CD4E6A3D2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1A8A1A4-2147-D62C-089E-F78CB8BDBAF5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146116-E02F-808D-F0C5-AD78606FEEC2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863658-0F35-E74B-B4B2-134EA043242E}"/>
              </a:ext>
            </a:extLst>
          </p:cNvPr>
          <p:cNvSpPr/>
          <p:nvPr/>
        </p:nvSpPr>
        <p:spPr>
          <a:xfrm>
            <a:off x="5859099" y="106114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310881-7ED7-F210-BCD1-3380A673FA71}"/>
              </a:ext>
            </a:extLst>
          </p:cNvPr>
          <p:cNvCxnSpPr>
            <a:cxnSpLocks/>
            <a:stCxn id="30" idx="3"/>
            <a:endCxn id="60" idx="6"/>
          </p:cNvCxnSpPr>
          <p:nvPr/>
        </p:nvCxnSpPr>
        <p:spPr>
          <a:xfrm flipH="1">
            <a:off x="4651699" y="1184384"/>
            <a:ext cx="1228544" cy="431057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246ACB-F32D-9B64-2A29-CDDC34030C9F}"/>
              </a:ext>
            </a:extLst>
          </p:cNvPr>
          <p:cNvCxnSpPr>
            <a:cxnSpLocks/>
            <a:stCxn id="23" idx="5"/>
            <a:endCxn id="62" idx="3"/>
          </p:cNvCxnSpPr>
          <p:nvPr/>
        </p:nvCxnSpPr>
        <p:spPr>
          <a:xfrm flipH="1" flipV="1">
            <a:off x="969907" y="4378886"/>
            <a:ext cx="943567" cy="9596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933C42-3BC7-3338-654F-45290E1A8DCE}"/>
              </a:ext>
            </a:extLst>
          </p:cNvPr>
          <p:cNvCxnSpPr>
            <a:cxnSpLocks/>
            <a:stCxn id="28" idx="2"/>
            <a:endCxn id="23" idx="5"/>
          </p:cNvCxnSpPr>
          <p:nvPr/>
        </p:nvCxnSpPr>
        <p:spPr>
          <a:xfrm flipH="1" flipV="1">
            <a:off x="1913474" y="5338500"/>
            <a:ext cx="757929" cy="319213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161B3D-A161-71F2-6CD9-B2438BF45FF0}"/>
              </a:ext>
            </a:extLst>
          </p:cNvPr>
          <p:cNvSpPr txBox="1"/>
          <p:nvPr/>
        </p:nvSpPr>
        <p:spPr>
          <a:xfrm>
            <a:off x="991616" y="4786046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2F0CE2-7C52-5A06-2945-1CD456B95D13}"/>
              </a:ext>
            </a:extLst>
          </p:cNvPr>
          <p:cNvSpPr txBox="1"/>
          <p:nvPr/>
        </p:nvSpPr>
        <p:spPr>
          <a:xfrm>
            <a:off x="1982592" y="550859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F75145-5058-3F93-4AEA-4B879C1D039A}"/>
              </a:ext>
            </a:extLst>
          </p:cNvPr>
          <p:cNvSpPr txBox="1"/>
          <p:nvPr/>
        </p:nvSpPr>
        <p:spPr>
          <a:xfrm>
            <a:off x="3527060" y="561167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069D62-4E5C-A294-16F2-C6F57EA8CB68}"/>
              </a:ext>
            </a:extLst>
          </p:cNvPr>
          <p:cNvSpPr txBox="1"/>
          <p:nvPr/>
        </p:nvSpPr>
        <p:spPr>
          <a:xfrm>
            <a:off x="2458565" y="516687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0.65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F59037-82BC-1C7E-950E-51ADBF5D50F0}"/>
              </a:ext>
            </a:extLst>
          </p:cNvPr>
          <p:cNvSpPr txBox="1"/>
          <p:nvPr/>
        </p:nvSpPr>
        <p:spPr>
          <a:xfrm>
            <a:off x="3702793" y="506744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0.95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A579AB-ADEF-DDF7-D8C5-94CF2D141555}"/>
              </a:ext>
            </a:extLst>
          </p:cNvPr>
          <p:cNvSpPr txBox="1"/>
          <p:nvPr/>
        </p:nvSpPr>
        <p:spPr>
          <a:xfrm>
            <a:off x="3276622" y="443661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AB186-F3A3-963B-A1DD-D7FAB30C93BC}"/>
              </a:ext>
            </a:extLst>
          </p:cNvPr>
          <p:cNvSpPr txBox="1"/>
          <p:nvPr/>
        </p:nvSpPr>
        <p:spPr>
          <a:xfrm>
            <a:off x="4455652" y="454176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7DF007-59C1-AA66-638E-820E143E6D79}"/>
              </a:ext>
            </a:extLst>
          </p:cNvPr>
          <p:cNvSpPr txBox="1"/>
          <p:nvPr/>
        </p:nvSpPr>
        <p:spPr>
          <a:xfrm>
            <a:off x="4708932" y="387225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0.80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AE0C28-A50B-8EBC-38DC-861DEE415CAD}"/>
              </a:ext>
            </a:extLst>
          </p:cNvPr>
          <p:cNvSpPr txBox="1"/>
          <p:nvPr/>
        </p:nvSpPr>
        <p:spPr>
          <a:xfrm>
            <a:off x="5213732" y="477735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0E4C28-D37E-6839-FF76-D8A86621784B}"/>
              </a:ext>
            </a:extLst>
          </p:cNvPr>
          <p:cNvSpPr txBox="1"/>
          <p:nvPr/>
        </p:nvSpPr>
        <p:spPr>
          <a:xfrm>
            <a:off x="3383246" y="345827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9AA5B4-7F61-256D-8130-F9A3ED44959E}"/>
              </a:ext>
            </a:extLst>
          </p:cNvPr>
          <p:cNvSpPr txBox="1"/>
          <p:nvPr/>
        </p:nvSpPr>
        <p:spPr>
          <a:xfrm>
            <a:off x="2176933" y="2726148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0.95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C49BB3-084E-2D02-2789-797DFCD3B610}"/>
              </a:ext>
            </a:extLst>
          </p:cNvPr>
          <p:cNvSpPr txBox="1"/>
          <p:nvPr/>
        </p:nvSpPr>
        <p:spPr>
          <a:xfrm>
            <a:off x="3104656" y="301056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0.45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E5549C-5B2A-7B6A-2408-4B5111729E8A}"/>
              </a:ext>
            </a:extLst>
          </p:cNvPr>
          <p:cNvSpPr txBox="1"/>
          <p:nvPr/>
        </p:nvSpPr>
        <p:spPr>
          <a:xfrm>
            <a:off x="2975756" y="207186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0.55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9D5D5E-C110-B61F-D18E-BD8821DAB35E}"/>
              </a:ext>
            </a:extLst>
          </p:cNvPr>
          <p:cNvSpPr txBox="1"/>
          <p:nvPr/>
        </p:nvSpPr>
        <p:spPr>
          <a:xfrm>
            <a:off x="3723889" y="1413892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0.65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314031-7301-6589-FE3E-1BDA05D5560B}"/>
              </a:ext>
            </a:extLst>
          </p:cNvPr>
          <p:cNvSpPr txBox="1"/>
          <p:nvPr/>
        </p:nvSpPr>
        <p:spPr>
          <a:xfrm>
            <a:off x="3939400" y="214644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7021AF-B8E3-5C52-3EA2-DB42434ED6B5}"/>
              </a:ext>
            </a:extLst>
          </p:cNvPr>
          <p:cNvSpPr txBox="1"/>
          <p:nvPr/>
        </p:nvSpPr>
        <p:spPr>
          <a:xfrm>
            <a:off x="4982187" y="1096970"/>
            <a:ext cx="486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</p:spTree>
    <p:extLst>
      <p:ext uri="{BB962C8B-B14F-4D97-AF65-F5344CB8AC3E}">
        <p14:creationId xmlns:p14="http://schemas.microsoft.com/office/powerpoint/2010/main" val="28140085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8FC280-2FC6-C46C-F3B1-C6756E9386F7}"/>
              </a:ext>
            </a:extLst>
          </p:cNvPr>
          <p:cNvSpPr/>
          <p:nvPr/>
        </p:nvSpPr>
        <p:spPr>
          <a:xfrm>
            <a:off x="3005780" y="508804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092340-8D56-9444-F2B7-2B23DB25B150}"/>
              </a:ext>
            </a:extLst>
          </p:cNvPr>
          <p:cNvCxnSpPr>
            <a:cxnSpLocks/>
            <a:stCxn id="22" idx="6"/>
            <a:endCxn id="7" idx="3"/>
          </p:cNvCxnSpPr>
          <p:nvPr/>
        </p:nvCxnSpPr>
        <p:spPr>
          <a:xfrm flipV="1">
            <a:off x="3150159" y="4160019"/>
            <a:ext cx="1108163" cy="10002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9E7BF5E-D4CE-CE2D-734A-E34977E5AC2C}"/>
              </a:ext>
            </a:extLst>
          </p:cNvPr>
          <p:cNvSpPr/>
          <p:nvPr/>
        </p:nvSpPr>
        <p:spPr>
          <a:xfrm rot="21375106">
            <a:off x="4411440" y="523755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679780-D1F3-B789-5339-742D9700C1D7}"/>
              </a:ext>
            </a:extLst>
          </p:cNvPr>
          <p:cNvSpPr/>
          <p:nvPr/>
        </p:nvSpPr>
        <p:spPr>
          <a:xfrm>
            <a:off x="4581914" y="541625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541D76-C7F7-3874-D053-B3BCAEBB8C00}"/>
              </a:ext>
            </a:extLst>
          </p:cNvPr>
          <p:cNvCxnSpPr>
            <a:cxnSpLocks/>
            <a:stCxn id="13" idx="0"/>
            <a:endCxn id="7" idx="5"/>
          </p:cNvCxnSpPr>
          <p:nvPr/>
        </p:nvCxnSpPr>
        <p:spPr>
          <a:xfrm flipH="1" flipV="1">
            <a:off x="4360413" y="4160019"/>
            <a:ext cx="293691" cy="12562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C2E0D0-B435-D728-E8B9-8837CDBF8A11}"/>
              </a:ext>
            </a:extLst>
          </p:cNvPr>
          <p:cNvCxnSpPr>
            <a:cxnSpLocks/>
            <a:stCxn id="13" idx="2"/>
            <a:endCxn id="22" idx="5"/>
          </p:cNvCxnSpPr>
          <p:nvPr/>
        </p:nvCxnSpPr>
        <p:spPr>
          <a:xfrm flipH="1" flipV="1">
            <a:off x="3129015" y="5211279"/>
            <a:ext cx="1452899" cy="2771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3BEF6C7-00B4-AECB-E665-613FD63A6BF8}"/>
              </a:ext>
            </a:extLst>
          </p:cNvPr>
          <p:cNvSpPr/>
          <p:nvPr/>
        </p:nvSpPr>
        <p:spPr>
          <a:xfrm rot="208107">
            <a:off x="2500929" y="54068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62F553-9E58-5544-BBA1-20ABC47D17CC}"/>
              </a:ext>
            </a:extLst>
          </p:cNvPr>
          <p:cNvSpPr/>
          <p:nvPr/>
        </p:nvSpPr>
        <p:spPr>
          <a:xfrm>
            <a:off x="2671403" y="5585523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C25760-30A0-D870-8923-4AD1C6DA0707}"/>
              </a:ext>
            </a:extLst>
          </p:cNvPr>
          <p:cNvCxnSpPr>
            <a:cxnSpLocks/>
            <a:stCxn id="22" idx="3"/>
            <a:endCxn id="28" idx="0"/>
          </p:cNvCxnSpPr>
          <p:nvPr/>
        </p:nvCxnSpPr>
        <p:spPr>
          <a:xfrm flipH="1">
            <a:off x="2743593" y="5211279"/>
            <a:ext cx="283331" cy="3742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29AD91-3E52-F984-34CF-0404FB64062D}"/>
              </a:ext>
            </a:extLst>
          </p:cNvPr>
          <p:cNvCxnSpPr>
            <a:cxnSpLocks/>
            <a:stCxn id="13" idx="2"/>
            <a:endCxn id="28" idx="6"/>
          </p:cNvCxnSpPr>
          <p:nvPr/>
        </p:nvCxnSpPr>
        <p:spPr>
          <a:xfrm flipH="1">
            <a:off x="2815782" y="5488444"/>
            <a:ext cx="1766132" cy="169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0BA9E02-0B6F-437A-411D-C88EBF634F31}"/>
              </a:ext>
            </a:extLst>
          </p:cNvPr>
          <p:cNvSpPr/>
          <p:nvPr/>
        </p:nvSpPr>
        <p:spPr>
          <a:xfrm rot="20009805">
            <a:off x="1460020" y="230119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0FC8D22-3612-CD72-9908-5F9D608F7E4B}"/>
              </a:ext>
            </a:extLst>
          </p:cNvPr>
          <p:cNvSpPr/>
          <p:nvPr/>
        </p:nvSpPr>
        <p:spPr>
          <a:xfrm rot="18560778">
            <a:off x="1637985" y="247989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1FCEA3-C7B3-C549-25AA-9B8DEC8A735E}"/>
              </a:ext>
            </a:extLst>
          </p:cNvPr>
          <p:cNvCxnSpPr>
            <a:cxnSpLocks/>
            <a:stCxn id="38" idx="4"/>
            <a:endCxn id="18" idx="1"/>
          </p:cNvCxnSpPr>
          <p:nvPr/>
        </p:nvCxnSpPr>
        <p:spPr>
          <a:xfrm>
            <a:off x="1766001" y="2597848"/>
            <a:ext cx="1022215" cy="735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01067463-AB94-9978-534F-A763920D51F0}"/>
              </a:ext>
            </a:extLst>
          </p:cNvPr>
          <p:cNvSpPr/>
          <p:nvPr/>
        </p:nvSpPr>
        <p:spPr>
          <a:xfrm rot="1067346">
            <a:off x="3233351" y="2496578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0B3193-097B-891C-F05B-2EF9CCA769C2}"/>
              </a:ext>
            </a:extLst>
          </p:cNvPr>
          <p:cNvSpPr/>
          <p:nvPr/>
        </p:nvSpPr>
        <p:spPr>
          <a:xfrm>
            <a:off x="3403825" y="2675277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5FCD0D1-385D-A43C-7302-8399CFF5C169}"/>
              </a:ext>
            </a:extLst>
          </p:cNvPr>
          <p:cNvCxnSpPr>
            <a:cxnSpLocks/>
            <a:stCxn id="18" idx="7"/>
            <a:endCxn id="43" idx="3"/>
          </p:cNvCxnSpPr>
          <p:nvPr/>
        </p:nvCxnSpPr>
        <p:spPr>
          <a:xfrm flipV="1">
            <a:off x="2890307" y="2798512"/>
            <a:ext cx="534662" cy="53532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BFBB07F-112A-126F-1C54-C49BAFEC497B}"/>
              </a:ext>
            </a:extLst>
          </p:cNvPr>
          <p:cNvSpPr/>
          <p:nvPr/>
        </p:nvSpPr>
        <p:spPr>
          <a:xfrm rot="20936740">
            <a:off x="5340287" y="386521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188C2C-BC1C-0872-C944-63D79EDEB193}"/>
              </a:ext>
            </a:extLst>
          </p:cNvPr>
          <p:cNvSpPr/>
          <p:nvPr/>
        </p:nvSpPr>
        <p:spPr>
          <a:xfrm rot="19869394">
            <a:off x="5510761" y="4043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5579DC2-F5B8-9512-19EE-A9EE6F4D11E5}"/>
              </a:ext>
            </a:extLst>
          </p:cNvPr>
          <p:cNvCxnSpPr>
            <a:cxnSpLocks/>
            <a:stCxn id="49" idx="1"/>
            <a:endCxn id="7" idx="5"/>
          </p:cNvCxnSpPr>
          <p:nvPr/>
        </p:nvCxnSpPr>
        <p:spPr>
          <a:xfrm flipH="1">
            <a:off x="4360413" y="4096011"/>
            <a:ext cx="1153199" cy="64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B7B1E4-6ECA-01BC-76B8-BBD19BFC2BBB}"/>
              </a:ext>
            </a:extLst>
          </p:cNvPr>
          <p:cNvCxnSpPr>
            <a:cxnSpLocks/>
            <a:stCxn id="49" idx="4"/>
            <a:endCxn id="13" idx="6"/>
          </p:cNvCxnSpPr>
          <p:nvPr/>
        </p:nvCxnSpPr>
        <p:spPr>
          <a:xfrm flipH="1">
            <a:off x="4726293" y="4179332"/>
            <a:ext cx="891483" cy="1309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BE7B693-67E4-1FD5-2724-605219278971}"/>
              </a:ext>
            </a:extLst>
          </p:cNvPr>
          <p:cNvSpPr/>
          <p:nvPr/>
        </p:nvSpPr>
        <p:spPr>
          <a:xfrm rot="20659342">
            <a:off x="3091971" y="146032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EEDD75-7FF6-597E-60F2-4FC4FEC74ADA}"/>
              </a:ext>
            </a:extLst>
          </p:cNvPr>
          <p:cNvSpPr/>
          <p:nvPr/>
        </p:nvSpPr>
        <p:spPr>
          <a:xfrm rot="19591996">
            <a:off x="3262445" y="1639026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E2724B7-5468-D110-A543-3D9D810648EB}"/>
              </a:ext>
            </a:extLst>
          </p:cNvPr>
          <p:cNvSpPr/>
          <p:nvPr/>
        </p:nvSpPr>
        <p:spPr>
          <a:xfrm rot="20659342">
            <a:off x="4348814" y="140436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DE4E0ED-31B1-F8C7-A8DD-964A97E8C370}"/>
              </a:ext>
            </a:extLst>
          </p:cNvPr>
          <p:cNvSpPr/>
          <p:nvPr/>
        </p:nvSpPr>
        <p:spPr>
          <a:xfrm rot="19591996">
            <a:off x="4519288" y="158306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299671-710F-93F3-C371-DEF92E3BB58F}"/>
              </a:ext>
            </a:extLst>
          </p:cNvPr>
          <p:cNvSpPr/>
          <p:nvPr/>
        </p:nvSpPr>
        <p:spPr>
          <a:xfrm rot="20659342">
            <a:off x="741677" y="4057266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43DD80B-3614-B6EB-38A6-0AECD719B117}"/>
              </a:ext>
            </a:extLst>
          </p:cNvPr>
          <p:cNvSpPr/>
          <p:nvPr/>
        </p:nvSpPr>
        <p:spPr>
          <a:xfrm rot="19591996">
            <a:off x="912151" y="42359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967FD79-BED7-64E0-56EE-8069CAB6996E}"/>
              </a:ext>
            </a:extLst>
          </p:cNvPr>
          <p:cNvCxnSpPr>
            <a:cxnSpLocks/>
            <a:stCxn id="58" idx="4"/>
            <a:endCxn id="43" idx="0"/>
          </p:cNvCxnSpPr>
          <p:nvPr/>
        </p:nvCxnSpPr>
        <p:spPr>
          <a:xfrm>
            <a:off x="3374444" y="1771436"/>
            <a:ext cx="101571" cy="9038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A69EDB5-96D6-3B29-37BB-62CB5190564D}"/>
              </a:ext>
            </a:extLst>
          </p:cNvPr>
          <p:cNvCxnSpPr>
            <a:cxnSpLocks/>
            <a:stCxn id="60" idx="1"/>
            <a:endCxn id="58" idx="4"/>
          </p:cNvCxnSpPr>
          <p:nvPr/>
        </p:nvCxnSpPr>
        <p:spPr>
          <a:xfrm flipH="1">
            <a:off x="3374444" y="1640816"/>
            <a:ext cx="1146302" cy="130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1C7626F-760B-CB38-A44A-17AAB96E84CA}"/>
              </a:ext>
            </a:extLst>
          </p:cNvPr>
          <p:cNvCxnSpPr>
            <a:cxnSpLocks/>
            <a:stCxn id="60" idx="2"/>
            <a:endCxn id="43" idx="7"/>
          </p:cNvCxnSpPr>
          <p:nvPr/>
        </p:nvCxnSpPr>
        <p:spPr>
          <a:xfrm flipH="1">
            <a:off x="3527060" y="1695059"/>
            <a:ext cx="1004197" cy="10013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1FDDC-A039-0874-8673-4E3CD4E6A3D2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1A8A1A4-2147-D62C-089E-F78CB8BDBAF5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146116-E02F-808D-F0C5-AD78606FEEC2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863658-0F35-E74B-B4B2-134EA043242E}"/>
              </a:ext>
            </a:extLst>
          </p:cNvPr>
          <p:cNvSpPr/>
          <p:nvPr/>
        </p:nvSpPr>
        <p:spPr>
          <a:xfrm>
            <a:off x="5859099" y="106114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310881-7ED7-F210-BCD1-3380A673FA71}"/>
              </a:ext>
            </a:extLst>
          </p:cNvPr>
          <p:cNvCxnSpPr>
            <a:cxnSpLocks/>
            <a:stCxn id="30" idx="3"/>
            <a:endCxn id="60" idx="6"/>
          </p:cNvCxnSpPr>
          <p:nvPr/>
        </p:nvCxnSpPr>
        <p:spPr>
          <a:xfrm flipH="1">
            <a:off x="4651699" y="1184384"/>
            <a:ext cx="1228544" cy="4310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246ACB-F32D-9B64-2A29-CDDC34030C9F}"/>
              </a:ext>
            </a:extLst>
          </p:cNvPr>
          <p:cNvCxnSpPr>
            <a:cxnSpLocks/>
            <a:stCxn id="23" idx="5"/>
            <a:endCxn id="62" idx="3"/>
          </p:cNvCxnSpPr>
          <p:nvPr/>
        </p:nvCxnSpPr>
        <p:spPr>
          <a:xfrm flipH="1" flipV="1">
            <a:off x="969907" y="4378886"/>
            <a:ext cx="943567" cy="9596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933C42-3BC7-3338-654F-45290E1A8DCE}"/>
              </a:ext>
            </a:extLst>
          </p:cNvPr>
          <p:cNvCxnSpPr>
            <a:cxnSpLocks/>
            <a:stCxn id="28" idx="2"/>
            <a:endCxn id="23" idx="5"/>
          </p:cNvCxnSpPr>
          <p:nvPr/>
        </p:nvCxnSpPr>
        <p:spPr>
          <a:xfrm flipH="1" flipV="1">
            <a:off x="1913474" y="5338500"/>
            <a:ext cx="757929" cy="319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161B3D-A161-71F2-6CD9-B2438BF45FF0}"/>
              </a:ext>
            </a:extLst>
          </p:cNvPr>
          <p:cNvSpPr txBox="1"/>
          <p:nvPr/>
        </p:nvSpPr>
        <p:spPr>
          <a:xfrm>
            <a:off x="991616" y="4786046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2F0CE2-7C52-5A06-2945-1CD456B95D13}"/>
              </a:ext>
            </a:extLst>
          </p:cNvPr>
          <p:cNvSpPr txBox="1"/>
          <p:nvPr/>
        </p:nvSpPr>
        <p:spPr>
          <a:xfrm>
            <a:off x="1982592" y="550859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F75145-5058-3F93-4AEA-4B879C1D039A}"/>
              </a:ext>
            </a:extLst>
          </p:cNvPr>
          <p:cNvSpPr txBox="1"/>
          <p:nvPr/>
        </p:nvSpPr>
        <p:spPr>
          <a:xfrm>
            <a:off x="3527060" y="561167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069D62-4E5C-A294-16F2-C6F57EA8CB68}"/>
              </a:ext>
            </a:extLst>
          </p:cNvPr>
          <p:cNvSpPr txBox="1"/>
          <p:nvPr/>
        </p:nvSpPr>
        <p:spPr>
          <a:xfrm>
            <a:off x="2458565" y="516687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0.65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F59037-82BC-1C7E-950E-51ADBF5D50F0}"/>
              </a:ext>
            </a:extLst>
          </p:cNvPr>
          <p:cNvSpPr txBox="1"/>
          <p:nvPr/>
        </p:nvSpPr>
        <p:spPr>
          <a:xfrm>
            <a:off x="3702793" y="506744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0.95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A579AB-ADEF-DDF7-D8C5-94CF2D141555}"/>
              </a:ext>
            </a:extLst>
          </p:cNvPr>
          <p:cNvSpPr txBox="1"/>
          <p:nvPr/>
        </p:nvSpPr>
        <p:spPr>
          <a:xfrm>
            <a:off x="3276622" y="443661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AB186-F3A3-963B-A1DD-D7FAB30C93BC}"/>
              </a:ext>
            </a:extLst>
          </p:cNvPr>
          <p:cNvSpPr txBox="1"/>
          <p:nvPr/>
        </p:nvSpPr>
        <p:spPr>
          <a:xfrm>
            <a:off x="4455652" y="454176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7DF007-59C1-AA66-638E-820E143E6D79}"/>
              </a:ext>
            </a:extLst>
          </p:cNvPr>
          <p:cNvSpPr txBox="1"/>
          <p:nvPr/>
        </p:nvSpPr>
        <p:spPr>
          <a:xfrm>
            <a:off x="4708932" y="387225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0.80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AE0C28-A50B-8EBC-38DC-861DEE415CAD}"/>
              </a:ext>
            </a:extLst>
          </p:cNvPr>
          <p:cNvSpPr txBox="1"/>
          <p:nvPr/>
        </p:nvSpPr>
        <p:spPr>
          <a:xfrm>
            <a:off x="5213732" y="477735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0E4C28-D37E-6839-FF76-D8A86621784B}"/>
              </a:ext>
            </a:extLst>
          </p:cNvPr>
          <p:cNvSpPr txBox="1"/>
          <p:nvPr/>
        </p:nvSpPr>
        <p:spPr>
          <a:xfrm>
            <a:off x="3383246" y="345827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9AA5B4-7F61-256D-8130-F9A3ED44959E}"/>
              </a:ext>
            </a:extLst>
          </p:cNvPr>
          <p:cNvSpPr txBox="1"/>
          <p:nvPr/>
        </p:nvSpPr>
        <p:spPr>
          <a:xfrm>
            <a:off x="2176933" y="2726148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0.95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C49BB3-084E-2D02-2789-797DFCD3B610}"/>
              </a:ext>
            </a:extLst>
          </p:cNvPr>
          <p:cNvSpPr txBox="1"/>
          <p:nvPr/>
        </p:nvSpPr>
        <p:spPr>
          <a:xfrm>
            <a:off x="3104656" y="301056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0.45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E5549C-5B2A-7B6A-2408-4B5111729E8A}"/>
              </a:ext>
            </a:extLst>
          </p:cNvPr>
          <p:cNvSpPr txBox="1"/>
          <p:nvPr/>
        </p:nvSpPr>
        <p:spPr>
          <a:xfrm>
            <a:off x="2975756" y="207186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0.55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9D5D5E-C110-B61F-D18E-BD8821DAB35E}"/>
              </a:ext>
            </a:extLst>
          </p:cNvPr>
          <p:cNvSpPr txBox="1"/>
          <p:nvPr/>
        </p:nvSpPr>
        <p:spPr>
          <a:xfrm>
            <a:off x="3723889" y="1413892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0.65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314031-7301-6589-FE3E-1BDA05D5560B}"/>
              </a:ext>
            </a:extLst>
          </p:cNvPr>
          <p:cNvSpPr txBox="1"/>
          <p:nvPr/>
        </p:nvSpPr>
        <p:spPr>
          <a:xfrm>
            <a:off x="3939400" y="214644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7021AF-B8E3-5C52-3EA2-DB42434ED6B5}"/>
              </a:ext>
            </a:extLst>
          </p:cNvPr>
          <p:cNvSpPr txBox="1"/>
          <p:nvPr/>
        </p:nvSpPr>
        <p:spPr>
          <a:xfrm>
            <a:off x="4982187" y="1096970"/>
            <a:ext cx="486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2987EC4-463A-AE63-6B4B-8862AB4C8249}"/>
              </a:ext>
            </a:extLst>
          </p:cNvPr>
          <p:cNvSpPr/>
          <p:nvPr/>
        </p:nvSpPr>
        <p:spPr>
          <a:xfrm>
            <a:off x="5231759" y="2845543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3FB1E23-70B3-B158-131F-4A67D42393F2}"/>
              </a:ext>
            </a:extLst>
          </p:cNvPr>
          <p:cNvSpPr/>
          <p:nvPr/>
        </p:nvSpPr>
        <p:spPr>
          <a:xfrm>
            <a:off x="5396027" y="304196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EE308B6-0C52-F0BA-8C6C-8A5101C2DC5C}"/>
              </a:ext>
            </a:extLst>
          </p:cNvPr>
          <p:cNvCxnSpPr>
            <a:cxnSpLocks/>
            <a:stCxn id="71" idx="3"/>
            <a:endCxn id="7" idx="1"/>
          </p:cNvCxnSpPr>
          <p:nvPr/>
        </p:nvCxnSpPr>
        <p:spPr>
          <a:xfrm flipH="1">
            <a:off x="4258322" y="3165204"/>
            <a:ext cx="1158849" cy="8927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F13810E-DCBA-6139-CDA7-C34698FAD381}"/>
              </a:ext>
            </a:extLst>
          </p:cNvPr>
          <p:cNvCxnSpPr>
            <a:cxnSpLocks/>
            <a:stCxn id="71" idx="4"/>
            <a:endCxn id="49" idx="7"/>
          </p:cNvCxnSpPr>
          <p:nvPr/>
        </p:nvCxnSpPr>
        <p:spPr>
          <a:xfrm>
            <a:off x="5468217" y="3186348"/>
            <a:ext cx="134821" cy="8604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E0E92BE-B275-7899-5A71-366E7792D665}"/>
              </a:ext>
            </a:extLst>
          </p:cNvPr>
          <p:cNvSpPr txBox="1"/>
          <p:nvPr/>
        </p:nvSpPr>
        <p:spPr>
          <a:xfrm>
            <a:off x="4504482" y="328735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3F60997-DE24-5DE4-E7C4-56728C02933D}"/>
              </a:ext>
            </a:extLst>
          </p:cNvPr>
          <p:cNvSpPr txBox="1"/>
          <p:nvPr/>
        </p:nvSpPr>
        <p:spPr>
          <a:xfrm>
            <a:off x="5563202" y="3454840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0.70</a:t>
            </a:r>
          </a:p>
        </p:txBody>
      </p:sp>
      <p:sp>
        <p:nvSpPr>
          <p:cNvPr id="81" name="Rectangular Callout 80">
            <a:extLst>
              <a:ext uri="{FF2B5EF4-FFF2-40B4-BE49-F238E27FC236}">
                <a16:creationId xmlns:a16="http://schemas.microsoft.com/office/drawing/2014/main" id="{F1E64D6D-0391-506C-D0E7-5FB242602EB9}"/>
              </a:ext>
            </a:extLst>
          </p:cNvPr>
          <p:cNvSpPr/>
          <p:nvPr/>
        </p:nvSpPr>
        <p:spPr>
          <a:xfrm>
            <a:off x="9727515" y="4036784"/>
            <a:ext cx="1998432" cy="676830"/>
          </a:xfrm>
          <a:prstGeom prst="wedgeRectCallout">
            <a:avLst>
              <a:gd name="adj1" fmla="val -30493"/>
              <a:gd name="adj2" fmla="val 8039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Reuse graph for new query</a:t>
            </a:r>
          </a:p>
        </p:txBody>
      </p:sp>
    </p:spTree>
    <p:extLst>
      <p:ext uri="{BB962C8B-B14F-4D97-AF65-F5344CB8AC3E}">
        <p14:creationId xmlns:p14="http://schemas.microsoft.com/office/powerpoint/2010/main" val="1108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605B3-E998-CD94-CF5F-F49A00304892}"/>
              </a:ext>
            </a:extLst>
          </p:cNvPr>
          <p:cNvSpPr/>
          <p:nvPr/>
        </p:nvSpPr>
        <p:spPr>
          <a:xfrm>
            <a:off x="606391" y="346508"/>
            <a:ext cx="5826493" cy="579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DC7E37-42DD-3D3F-594B-3615FBA8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7C0BA-8E9D-9E48-8FA2-2BC6A282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C4F97-40BF-1E5F-FF62-DC8384D34858}"/>
              </a:ext>
            </a:extLst>
          </p:cNvPr>
          <p:cNvSpPr/>
          <p:nvPr/>
        </p:nvSpPr>
        <p:spPr>
          <a:xfrm>
            <a:off x="1337911" y="3247611"/>
            <a:ext cx="524519" cy="102600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4BA30B-B175-1427-4128-714283C61949}"/>
              </a:ext>
            </a:extLst>
          </p:cNvPr>
          <p:cNvSpPr/>
          <p:nvPr/>
        </p:nvSpPr>
        <p:spPr>
          <a:xfrm rot="3569439">
            <a:off x="4896537" y="1285486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A6CC9F-C972-A485-E19A-1A5EC6F061DF}"/>
              </a:ext>
            </a:extLst>
          </p:cNvPr>
          <p:cNvSpPr/>
          <p:nvPr/>
        </p:nvSpPr>
        <p:spPr>
          <a:xfrm rot="7156986">
            <a:off x="1600170" y="691115"/>
            <a:ext cx="524519" cy="20475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E20EC4-F9DC-1C2B-80DE-DCC6A2A64A89}"/>
              </a:ext>
            </a:extLst>
          </p:cNvPr>
          <p:cNvSpPr/>
          <p:nvPr/>
        </p:nvSpPr>
        <p:spPr>
          <a:xfrm>
            <a:off x="2127183" y="4273617"/>
            <a:ext cx="756459" cy="770021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BC43B-9237-119B-AF46-8A9FD8814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294" y="451753"/>
            <a:ext cx="3859628" cy="5720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D7E259-97CE-A363-9775-E1967D6F8C94}"/>
              </a:ext>
            </a:extLst>
          </p:cNvPr>
          <p:cNvSpPr/>
          <p:nvPr/>
        </p:nvSpPr>
        <p:spPr>
          <a:xfrm rot="18742115">
            <a:off x="4066704" y="385808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712D19-5E6E-E1BE-6A80-443E8B0E1DA3}"/>
              </a:ext>
            </a:extLst>
          </p:cNvPr>
          <p:cNvSpPr/>
          <p:nvPr/>
        </p:nvSpPr>
        <p:spPr>
          <a:xfrm>
            <a:off x="4237178" y="403678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A360FE-F82F-31F0-C292-19FEC5CB126B}"/>
              </a:ext>
            </a:extLst>
          </p:cNvPr>
          <p:cNvSpPr/>
          <p:nvPr/>
        </p:nvSpPr>
        <p:spPr>
          <a:xfrm rot="1449027">
            <a:off x="2589107" y="313399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E4FAEB-10A2-BDEE-FFBB-D0D28DD9CFBE}"/>
              </a:ext>
            </a:extLst>
          </p:cNvPr>
          <p:cNvSpPr/>
          <p:nvPr/>
        </p:nvSpPr>
        <p:spPr>
          <a:xfrm>
            <a:off x="2767072" y="331268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CDEF-9324-F850-3443-CFFC3264587F}"/>
              </a:ext>
            </a:extLst>
          </p:cNvPr>
          <p:cNvCxnSpPr>
            <a:cxnSpLocks/>
            <a:stCxn id="18" idx="5"/>
            <a:endCxn id="7" idx="1"/>
          </p:cNvCxnSpPr>
          <p:nvPr/>
        </p:nvCxnSpPr>
        <p:spPr>
          <a:xfrm>
            <a:off x="2890307" y="3435924"/>
            <a:ext cx="1368015" cy="622004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20DA91F-71EF-0914-DCC7-60005587B0F6}"/>
              </a:ext>
            </a:extLst>
          </p:cNvPr>
          <p:cNvSpPr/>
          <p:nvPr/>
        </p:nvSpPr>
        <p:spPr>
          <a:xfrm rot="20750667">
            <a:off x="2835306" y="490934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C8FC280-2FC6-C46C-F3B1-C6756E9386F7}"/>
              </a:ext>
            </a:extLst>
          </p:cNvPr>
          <p:cNvSpPr/>
          <p:nvPr/>
        </p:nvSpPr>
        <p:spPr>
          <a:xfrm>
            <a:off x="3005780" y="508804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092340-8D56-9444-F2B7-2B23DB25B150}"/>
              </a:ext>
            </a:extLst>
          </p:cNvPr>
          <p:cNvCxnSpPr>
            <a:cxnSpLocks/>
            <a:stCxn id="22" idx="6"/>
            <a:endCxn id="7" idx="3"/>
          </p:cNvCxnSpPr>
          <p:nvPr/>
        </p:nvCxnSpPr>
        <p:spPr>
          <a:xfrm flipV="1">
            <a:off x="3150159" y="4160019"/>
            <a:ext cx="1108163" cy="10002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9E7BF5E-D4CE-CE2D-734A-E34977E5AC2C}"/>
              </a:ext>
            </a:extLst>
          </p:cNvPr>
          <p:cNvSpPr/>
          <p:nvPr/>
        </p:nvSpPr>
        <p:spPr>
          <a:xfrm rot="21375106">
            <a:off x="4411440" y="5237555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679780-D1F3-B789-5339-742D9700C1D7}"/>
              </a:ext>
            </a:extLst>
          </p:cNvPr>
          <p:cNvSpPr/>
          <p:nvPr/>
        </p:nvSpPr>
        <p:spPr>
          <a:xfrm>
            <a:off x="4581914" y="5416254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541D76-C7F7-3874-D053-B3BCAEBB8C00}"/>
              </a:ext>
            </a:extLst>
          </p:cNvPr>
          <p:cNvCxnSpPr>
            <a:cxnSpLocks/>
            <a:stCxn id="13" idx="0"/>
            <a:endCxn id="7" idx="5"/>
          </p:cNvCxnSpPr>
          <p:nvPr/>
        </p:nvCxnSpPr>
        <p:spPr>
          <a:xfrm flipH="1" flipV="1">
            <a:off x="4360413" y="4160019"/>
            <a:ext cx="293691" cy="12562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C2E0D0-B435-D728-E8B9-8837CDBF8A11}"/>
              </a:ext>
            </a:extLst>
          </p:cNvPr>
          <p:cNvCxnSpPr>
            <a:cxnSpLocks/>
            <a:stCxn id="13" idx="2"/>
            <a:endCxn id="22" idx="5"/>
          </p:cNvCxnSpPr>
          <p:nvPr/>
        </p:nvCxnSpPr>
        <p:spPr>
          <a:xfrm flipH="1" flipV="1">
            <a:off x="3129015" y="5211279"/>
            <a:ext cx="1452899" cy="2771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3BEF6C7-00B4-AECB-E665-613FD63A6BF8}"/>
              </a:ext>
            </a:extLst>
          </p:cNvPr>
          <p:cNvSpPr/>
          <p:nvPr/>
        </p:nvSpPr>
        <p:spPr>
          <a:xfrm rot="208107">
            <a:off x="2500929" y="5406824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62F553-9E58-5544-BBA1-20ABC47D17CC}"/>
              </a:ext>
            </a:extLst>
          </p:cNvPr>
          <p:cNvSpPr/>
          <p:nvPr/>
        </p:nvSpPr>
        <p:spPr>
          <a:xfrm>
            <a:off x="2671403" y="5585523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C25760-30A0-D870-8923-4AD1C6DA0707}"/>
              </a:ext>
            </a:extLst>
          </p:cNvPr>
          <p:cNvCxnSpPr>
            <a:cxnSpLocks/>
            <a:stCxn id="22" idx="3"/>
            <a:endCxn id="28" idx="0"/>
          </p:cNvCxnSpPr>
          <p:nvPr/>
        </p:nvCxnSpPr>
        <p:spPr>
          <a:xfrm flipH="1">
            <a:off x="2743593" y="5211279"/>
            <a:ext cx="283331" cy="3742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29AD91-3E52-F984-34CF-0404FB64062D}"/>
              </a:ext>
            </a:extLst>
          </p:cNvPr>
          <p:cNvCxnSpPr>
            <a:cxnSpLocks/>
            <a:stCxn id="13" idx="2"/>
            <a:endCxn id="28" idx="6"/>
          </p:cNvCxnSpPr>
          <p:nvPr/>
        </p:nvCxnSpPr>
        <p:spPr>
          <a:xfrm flipH="1">
            <a:off x="2815782" y="5488444"/>
            <a:ext cx="1766132" cy="169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10BA9E02-0B6F-437A-411D-C88EBF634F31}"/>
              </a:ext>
            </a:extLst>
          </p:cNvPr>
          <p:cNvSpPr/>
          <p:nvPr/>
        </p:nvSpPr>
        <p:spPr>
          <a:xfrm rot="20009805">
            <a:off x="1460020" y="230119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0FC8D22-3612-CD72-9908-5F9D608F7E4B}"/>
              </a:ext>
            </a:extLst>
          </p:cNvPr>
          <p:cNvSpPr/>
          <p:nvPr/>
        </p:nvSpPr>
        <p:spPr>
          <a:xfrm rot="18560778">
            <a:off x="1637985" y="247989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1FCEA3-C7B3-C549-25AA-9B8DEC8A735E}"/>
              </a:ext>
            </a:extLst>
          </p:cNvPr>
          <p:cNvCxnSpPr>
            <a:cxnSpLocks/>
            <a:stCxn id="38" idx="4"/>
            <a:endCxn id="18" idx="1"/>
          </p:cNvCxnSpPr>
          <p:nvPr/>
        </p:nvCxnSpPr>
        <p:spPr>
          <a:xfrm>
            <a:off x="1766001" y="2597848"/>
            <a:ext cx="1022215" cy="7359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01067463-AB94-9978-534F-A763920D51F0}"/>
              </a:ext>
            </a:extLst>
          </p:cNvPr>
          <p:cNvSpPr/>
          <p:nvPr/>
        </p:nvSpPr>
        <p:spPr>
          <a:xfrm rot="1067346">
            <a:off x="3233351" y="2496578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0B3193-097B-891C-F05B-2EF9CCA769C2}"/>
              </a:ext>
            </a:extLst>
          </p:cNvPr>
          <p:cNvSpPr/>
          <p:nvPr/>
        </p:nvSpPr>
        <p:spPr>
          <a:xfrm>
            <a:off x="3403825" y="2675277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5FCD0D1-385D-A43C-7302-8399CFF5C169}"/>
              </a:ext>
            </a:extLst>
          </p:cNvPr>
          <p:cNvCxnSpPr>
            <a:cxnSpLocks/>
            <a:stCxn id="18" idx="7"/>
            <a:endCxn id="43" idx="3"/>
          </p:cNvCxnSpPr>
          <p:nvPr/>
        </p:nvCxnSpPr>
        <p:spPr>
          <a:xfrm flipV="1">
            <a:off x="2890307" y="2798512"/>
            <a:ext cx="534662" cy="535321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ABFBB07F-112A-126F-1C54-C49BAFEC497B}"/>
              </a:ext>
            </a:extLst>
          </p:cNvPr>
          <p:cNvSpPr/>
          <p:nvPr/>
        </p:nvSpPr>
        <p:spPr>
          <a:xfrm rot="20936740">
            <a:off x="5340287" y="3865210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188C2C-BC1C-0872-C944-63D79EDEB193}"/>
              </a:ext>
            </a:extLst>
          </p:cNvPr>
          <p:cNvSpPr/>
          <p:nvPr/>
        </p:nvSpPr>
        <p:spPr>
          <a:xfrm rot="19869394">
            <a:off x="5510761" y="404390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5579DC2-F5B8-9512-19EE-A9EE6F4D11E5}"/>
              </a:ext>
            </a:extLst>
          </p:cNvPr>
          <p:cNvCxnSpPr>
            <a:cxnSpLocks/>
            <a:stCxn id="49" idx="1"/>
            <a:endCxn id="7" idx="5"/>
          </p:cNvCxnSpPr>
          <p:nvPr/>
        </p:nvCxnSpPr>
        <p:spPr>
          <a:xfrm flipH="1">
            <a:off x="4360413" y="4096011"/>
            <a:ext cx="1153199" cy="64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5B7B1E4-6ECA-01BC-76B8-BBD19BFC2BBB}"/>
              </a:ext>
            </a:extLst>
          </p:cNvPr>
          <p:cNvCxnSpPr>
            <a:cxnSpLocks/>
            <a:stCxn id="49" idx="4"/>
            <a:endCxn id="13" idx="6"/>
          </p:cNvCxnSpPr>
          <p:nvPr/>
        </p:nvCxnSpPr>
        <p:spPr>
          <a:xfrm flipH="1">
            <a:off x="4726293" y="4179332"/>
            <a:ext cx="891483" cy="13091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BE7B693-67E4-1FD5-2724-605219278971}"/>
              </a:ext>
            </a:extLst>
          </p:cNvPr>
          <p:cNvSpPr/>
          <p:nvPr/>
        </p:nvSpPr>
        <p:spPr>
          <a:xfrm rot="20659342">
            <a:off x="3091971" y="1460327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EEDD75-7FF6-597E-60F2-4FC4FEC74ADA}"/>
              </a:ext>
            </a:extLst>
          </p:cNvPr>
          <p:cNvSpPr/>
          <p:nvPr/>
        </p:nvSpPr>
        <p:spPr>
          <a:xfrm rot="19591996">
            <a:off x="3262445" y="1639026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E2724B7-5468-D110-A543-3D9D810648EB}"/>
              </a:ext>
            </a:extLst>
          </p:cNvPr>
          <p:cNvSpPr/>
          <p:nvPr/>
        </p:nvSpPr>
        <p:spPr>
          <a:xfrm rot="20659342">
            <a:off x="4348814" y="1404361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DE4E0ED-31B1-F8C7-A8DD-964A97E8C370}"/>
              </a:ext>
            </a:extLst>
          </p:cNvPr>
          <p:cNvSpPr/>
          <p:nvPr/>
        </p:nvSpPr>
        <p:spPr>
          <a:xfrm rot="19591996">
            <a:off x="4519288" y="1583060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299671-710F-93F3-C371-DEF92E3BB58F}"/>
              </a:ext>
            </a:extLst>
          </p:cNvPr>
          <p:cNvSpPr/>
          <p:nvPr/>
        </p:nvSpPr>
        <p:spPr>
          <a:xfrm rot="20659342">
            <a:off x="741677" y="4057266"/>
            <a:ext cx="485328" cy="501779"/>
          </a:xfrm>
          <a:prstGeom prst="rect">
            <a:avLst/>
          </a:prstGeom>
          <a:solidFill>
            <a:srgbClr val="0000FF">
              <a:alpha val="2470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43DD80B-3614-B6EB-38A6-0AECD719B117}"/>
              </a:ext>
            </a:extLst>
          </p:cNvPr>
          <p:cNvSpPr/>
          <p:nvPr/>
        </p:nvSpPr>
        <p:spPr>
          <a:xfrm rot="19591996">
            <a:off x="912151" y="42359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967FD79-BED7-64E0-56EE-8069CAB6996E}"/>
              </a:ext>
            </a:extLst>
          </p:cNvPr>
          <p:cNvCxnSpPr>
            <a:cxnSpLocks/>
            <a:stCxn id="58" idx="4"/>
            <a:endCxn id="43" idx="0"/>
          </p:cNvCxnSpPr>
          <p:nvPr/>
        </p:nvCxnSpPr>
        <p:spPr>
          <a:xfrm>
            <a:off x="3374444" y="1771436"/>
            <a:ext cx="101571" cy="9038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A69EDB5-96D6-3B29-37BB-62CB5190564D}"/>
              </a:ext>
            </a:extLst>
          </p:cNvPr>
          <p:cNvCxnSpPr>
            <a:cxnSpLocks/>
            <a:stCxn id="60" idx="1"/>
            <a:endCxn id="58" idx="4"/>
          </p:cNvCxnSpPr>
          <p:nvPr/>
        </p:nvCxnSpPr>
        <p:spPr>
          <a:xfrm flipH="1">
            <a:off x="3374444" y="1640816"/>
            <a:ext cx="1146302" cy="1306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1C7626F-760B-CB38-A44A-17AAB96E84CA}"/>
              </a:ext>
            </a:extLst>
          </p:cNvPr>
          <p:cNvCxnSpPr>
            <a:cxnSpLocks/>
            <a:stCxn id="60" idx="2"/>
            <a:endCxn id="43" idx="7"/>
          </p:cNvCxnSpPr>
          <p:nvPr/>
        </p:nvCxnSpPr>
        <p:spPr>
          <a:xfrm flipH="1">
            <a:off x="3527060" y="1695059"/>
            <a:ext cx="1004197" cy="1001362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1FDDC-A039-0874-8673-4E3CD4E6A3D2}"/>
              </a:ext>
            </a:extLst>
          </p:cNvPr>
          <p:cNvSpPr/>
          <p:nvPr/>
        </p:nvSpPr>
        <p:spPr>
          <a:xfrm rot="2602475">
            <a:off x="1619766" y="5036566"/>
            <a:ext cx="485328" cy="501779"/>
          </a:xfrm>
          <a:prstGeom prst="rect">
            <a:avLst/>
          </a:prstGeom>
          <a:solidFill>
            <a:srgbClr val="0000FF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1A8A1A4-2147-D62C-089E-F78CB8BDBAF5}"/>
              </a:ext>
            </a:extLst>
          </p:cNvPr>
          <p:cNvSpPr/>
          <p:nvPr/>
        </p:nvSpPr>
        <p:spPr>
          <a:xfrm>
            <a:off x="1790239" y="5215265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146116-E02F-808D-F0C5-AD78606FEEC2}"/>
              </a:ext>
            </a:extLst>
          </p:cNvPr>
          <p:cNvSpPr/>
          <p:nvPr/>
        </p:nvSpPr>
        <p:spPr>
          <a:xfrm>
            <a:off x="5688626" y="882451"/>
            <a:ext cx="485328" cy="501779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5863658-0F35-E74B-B4B2-134EA043242E}"/>
              </a:ext>
            </a:extLst>
          </p:cNvPr>
          <p:cNvSpPr/>
          <p:nvPr/>
        </p:nvSpPr>
        <p:spPr>
          <a:xfrm>
            <a:off x="5859099" y="106114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310881-7ED7-F210-BCD1-3380A673FA71}"/>
              </a:ext>
            </a:extLst>
          </p:cNvPr>
          <p:cNvCxnSpPr>
            <a:cxnSpLocks/>
            <a:stCxn id="30" idx="3"/>
            <a:endCxn id="60" idx="6"/>
          </p:cNvCxnSpPr>
          <p:nvPr/>
        </p:nvCxnSpPr>
        <p:spPr>
          <a:xfrm flipH="1">
            <a:off x="4651699" y="1184384"/>
            <a:ext cx="1228544" cy="431057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246ACB-F32D-9B64-2A29-CDDC34030C9F}"/>
              </a:ext>
            </a:extLst>
          </p:cNvPr>
          <p:cNvCxnSpPr>
            <a:cxnSpLocks/>
            <a:stCxn id="23" idx="5"/>
            <a:endCxn id="62" idx="3"/>
          </p:cNvCxnSpPr>
          <p:nvPr/>
        </p:nvCxnSpPr>
        <p:spPr>
          <a:xfrm flipH="1" flipV="1">
            <a:off x="969907" y="4378886"/>
            <a:ext cx="943567" cy="9596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933C42-3BC7-3338-654F-45290E1A8DCE}"/>
              </a:ext>
            </a:extLst>
          </p:cNvPr>
          <p:cNvCxnSpPr>
            <a:cxnSpLocks/>
            <a:stCxn id="28" idx="2"/>
            <a:endCxn id="23" idx="5"/>
          </p:cNvCxnSpPr>
          <p:nvPr/>
        </p:nvCxnSpPr>
        <p:spPr>
          <a:xfrm flipH="1" flipV="1">
            <a:off x="1913474" y="5338500"/>
            <a:ext cx="757929" cy="319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161B3D-A161-71F2-6CD9-B2438BF45FF0}"/>
              </a:ext>
            </a:extLst>
          </p:cNvPr>
          <p:cNvSpPr txBox="1"/>
          <p:nvPr/>
        </p:nvSpPr>
        <p:spPr>
          <a:xfrm>
            <a:off x="991616" y="4786046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2F0CE2-7C52-5A06-2945-1CD456B95D13}"/>
              </a:ext>
            </a:extLst>
          </p:cNvPr>
          <p:cNvSpPr txBox="1"/>
          <p:nvPr/>
        </p:nvSpPr>
        <p:spPr>
          <a:xfrm>
            <a:off x="1982592" y="550859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F75145-5058-3F93-4AEA-4B879C1D039A}"/>
              </a:ext>
            </a:extLst>
          </p:cNvPr>
          <p:cNvSpPr txBox="1"/>
          <p:nvPr/>
        </p:nvSpPr>
        <p:spPr>
          <a:xfrm>
            <a:off x="3527060" y="561167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069D62-4E5C-A294-16F2-C6F57EA8CB68}"/>
              </a:ext>
            </a:extLst>
          </p:cNvPr>
          <p:cNvSpPr txBox="1"/>
          <p:nvPr/>
        </p:nvSpPr>
        <p:spPr>
          <a:xfrm>
            <a:off x="2458565" y="516687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0.65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F59037-82BC-1C7E-950E-51ADBF5D50F0}"/>
              </a:ext>
            </a:extLst>
          </p:cNvPr>
          <p:cNvSpPr txBox="1"/>
          <p:nvPr/>
        </p:nvSpPr>
        <p:spPr>
          <a:xfrm>
            <a:off x="3702793" y="506744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0.95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A579AB-ADEF-DDF7-D8C5-94CF2D141555}"/>
              </a:ext>
            </a:extLst>
          </p:cNvPr>
          <p:cNvSpPr txBox="1"/>
          <p:nvPr/>
        </p:nvSpPr>
        <p:spPr>
          <a:xfrm>
            <a:off x="3276622" y="443661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AAB186-F3A3-963B-A1DD-D7FAB30C93BC}"/>
              </a:ext>
            </a:extLst>
          </p:cNvPr>
          <p:cNvSpPr txBox="1"/>
          <p:nvPr/>
        </p:nvSpPr>
        <p:spPr>
          <a:xfrm>
            <a:off x="4455652" y="4541765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7DF007-59C1-AA66-638E-820E143E6D79}"/>
              </a:ext>
            </a:extLst>
          </p:cNvPr>
          <p:cNvSpPr txBox="1"/>
          <p:nvPr/>
        </p:nvSpPr>
        <p:spPr>
          <a:xfrm>
            <a:off x="4708932" y="3872251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0.80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AE0C28-A50B-8EBC-38DC-861DEE415CAD}"/>
              </a:ext>
            </a:extLst>
          </p:cNvPr>
          <p:cNvSpPr txBox="1"/>
          <p:nvPr/>
        </p:nvSpPr>
        <p:spPr>
          <a:xfrm>
            <a:off x="5213732" y="4777359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0E4C28-D37E-6839-FF76-D8A86621784B}"/>
              </a:ext>
            </a:extLst>
          </p:cNvPr>
          <p:cNvSpPr txBox="1"/>
          <p:nvPr/>
        </p:nvSpPr>
        <p:spPr>
          <a:xfrm>
            <a:off x="3383246" y="345827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9AA5B4-7F61-256D-8130-F9A3ED44959E}"/>
              </a:ext>
            </a:extLst>
          </p:cNvPr>
          <p:cNvSpPr txBox="1"/>
          <p:nvPr/>
        </p:nvSpPr>
        <p:spPr>
          <a:xfrm>
            <a:off x="2176933" y="2726148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0.95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C49BB3-084E-2D02-2789-797DFCD3B610}"/>
              </a:ext>
            </a:extLst>
          </p:cNvPr>
          <p:cNvSpPr txBox="1"/>
          <p:nvPr/>
        </p:nvSpPr>
        <p:spPr>
          <a:xfrm>
            <a:off x="3104656" y="301056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0.45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E5549C-5B2A-7B6A-2408-4B5111729E8A}"/>
              </a:ext>
            </a:extLst>
          </p:cNvPr>
          <p:cNvSpPr txBox="1"/>
          <p:nvPr/>
        </p:nvSpPr>
        <p:spPr>
          <a:xfrm>
            <a:off x="2975756" y="207186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0.55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A9D5D5E-C110-B61F-D18E-BD8821DAB35E}"/>
              </a:ext>
            </a:extLst>
          </p:cNvPr>
          <p:cNvSpPr txBox="1"/>
          <p:nvPr/>
        </p:nvSpPr>
        <p:spPr>
          <a:xfrm>
            <a:off x="3723889" y="1413892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0.65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3314031-7301-6589-FE3E-1BDA05D5560B}"/>
              </a:ext>
            </a:extLst>
          </p:cNvPr>
          <p:cNvSpPr txBox="1"/>
          <p:nvPr/>
        </p:nvSpPr>
        <p:spPr>
          <a:xfrm>
            <a:off x="3939400" y="214644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7021AF-B8E3-5C52-3EA2-DB42434ED6B5}"/>
              </a:ext>
            </a:extLst>
          </p:cNvPr>
          <p:cNvSpPr txBox="1"/>
          <p:nvPr/>
        </p:nvSpPr>
        <p:spPr>
          <a:xfrm>
            <a:off x="4982187" y="1096970"/>
            <a:ext cx="486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2987EC4-463A-AE63-6B4B-8862AB4C8249}"/>
              </a:ext>
            </a:extLst>
          </p:cNvPr>
          <p:cNvSpPr/>
          <p:nvPr/>
        </p:nvSpPr>
        <p:spPr>
          <a:xfrm>
            <a:off x="5231759" y="2845543"/>
            <a:ext cx="485328" cy="501779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3FB1E23-70B3-B158-131F-4A67D42393F2}"/>
              </a:ext>
            </a:extLst>
          </p:cNvPr>
          <p:cNvSpPr/>
          <p:nvPr/>
        </p:nvSpPr>
        <p:spPr>
          <a:xfrm>
            <a:off x="5396027" y="3041969"/>
            <a:ext cx="144379" cy="1443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EE308B6-0C52-F0BA-8C6C-8A5101C2DC5C}"/>
              </a:ext>
            </a:extLst>
          </p:cNvPr>
          <p:cNvCxnSpPr>
            <a:cxnSpLocks/>
            <a:stCxn id="71" idx="3"/>
            <a:endCxn id="7" idx="1"/>
          </p:cNvCxnSpPr>
          <p:nvPr/>
        </p:nvCxnSpPr>
        <p:spPr>
          <a:xfrm flipH="1">
            <a:off x="4258322" y="3165204"/>
            <a:ext cx="1158849" cy="892724"/>
          </a:xfrm>
          <a:prstGeom prst="line">
            <a:avLst/>
          </a:prstGeom>
          <a:ln w="57150">
            <a:solidFill>
              <a:srgbClr val="7EF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F13810E-DCBA-6139-CDA7-C34698FAD381}"/>
              </a:ext>
            </a:extLst>
          </p:cNvPr>
          <p:cNvCxnSpPr>
            <a:cxnSpLocks/>
            <a:stCxn id="71" idx="4"/>
            <a:endCxn id="49" idx="7"/>
          </p:cNvCxnSpPr>
          <p:nvPr/>
        </p:nvCxnSpPr>
        <p:spPr>
          <a:xfrm>
            <a:off x="5468217" y="3186348"/>
            <a:ext cx="134821" cy="8604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E0E92BE-B275-7899-5A71-366E7792D665}"/>
              </a:ext>
            </a:extLst>
          </p:cNvPr>
          <p:cNvSpPr txBox="1"/>
          <p:nvPr/>
        </p:nvSpPr>
        <p:spPr>
          <a:xfrm>
            <a:off x="4504482" y="3287357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1.00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3F60997-DE24-5DE4-E7C4-56728C02933D}"/>
              </a:ext>
            </a:extLst>
          </p:cNvPr>
          <p:cNvSpPr txBox="1"/>
          <p:nvPr/>
        </p:nvSpPr>
        <p:spPr>
          <a:xfrm>
            <a:off x="5563202" y="3454840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Lato" panose="020F0502020204030203" pitchFamily="34" charset="77"/>
              </a:rPr>
              <a:t>0.70</a:t>
            </a:r>
          </a:p>
        </p:txBody>
      </p:sp>
      <p:sp>
        <p:nvSpPr>
          <p:cNvPr id="81" name="Rectangular Callout 80">
            <a:extLst>
              <a:ext uri="{FF2B5EF4-FFF2-40B4-BE49-F238E27FC236}">
                <a16:creationId xmlns:a16="http://schemas.microsoft.com/office/drawing/2014/main" id="{F1E64D6D-0391-506C-D0E7-5FB242602EB9}"/>
              </a:ext>
            </a:extLst>
          </p:cNvPr>
          <p:cNvSpPr/>
          <p:nvPr/>
        </p:nvSpPr>
        <p:spPr>
          <a:xfrm>
            <a:off x="9727515" y="4036784"/>
            <a:ext cx="1998432" cy="676830"/>
          </a:xfrm>
          <a:prstGeom prst="wedgeRectCallout">
            <a:avLst>
              <a:gd name="adj1" fmla="val -30493"/>
              <a:gd name="adj2" fmla="val 8039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Reuse graph for new query</a:t>
            </a:r>
          </a:p>
        </p:txBody>
      </p:sp>
    </p:spTree>
    <p:extLst>
      <p:ext uri="{BB962C8B-B14F-4D97-AF65-F5344CB8AC3E}">
        <p14:creationId xmlns:p14="http://schemas.microsoft.com/office/powerpoint/2010/main" val="15949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7CC9-AA35-8C17-D98C-C46415D5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2406"/>
            <a:ext cx="10515600" cy="1325563"/>
          </a:xfrm>
        </p:spPr>
        <p:txBody>
          <a:bodyPr/>
          <a:lstStyle/>
          <a:p>
            <a:r>
              <a:rPr lang="en-US" dirty="0"/>
              <a:t>When and Why Does Sampling-Based Motion Planning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EA7BA9-221E-4926-545F-70BC6B0841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27379"/>
                <a:ext cx="5609253" cy="404958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Works well when every configuration “sees” a significant fraction of feasible space </a:t>
                </a:r>
              </a:p>
              <a:p>
                <a:endParaRPr lang="en-US" dirty="0"/>
              </a:p>
              <a:p>
                <a:r>
                  <a:rPr lang="en-US" dirty="0"/>
                  <a:t>Prototypical bad situation: narrow passages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If interested: there are formal guarantees in terms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-goodness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-lookout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EA7BA9-221E-4926-545F-70BC6B0841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27379"/>
                <a:ext cx="5609253" cy="4049583"/>
              </a:xfrm>
              <a:blipFill>
                <a:blip r:embed="rId2"/>
                <a:stretch>
                  <a:fillRect l="-2036" t="-3750" r="-452" b="-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05CD81-7B0B-ED73-65E3-87A50906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ECC24-BB51-8328-8876-7854252AD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3BD0D9-0709-11A4-1DA9-E8B2EEA77ED2}"/>
              </a:ext>
            </a:extLst>
          </p:cNvPr>
          <p:cNvSpPr/>
          <p:nvPr/>
        </p:nvSpPr>
        <p:spPr>
          <a:xfrm>
            <a:off x="6905943" y="2127379"/>
            <a:ext cx="4317229" cy="3940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0F6C35-B5AA-7790-2BBC-5146DD996DDF}"/>
              </a:ext>
            </a:extLst>
          </p:cNvPr>
          <p:cNvSpPr/>
          <p:nvPr/>
        </p:nvSpPr>
        <p:spPr>
          <a:xfrm rot="5400000">
            <a:off x="8173083" y="2260285"/>
            <a:ext cx="1822280" cy="155646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2F75D3-C90B-A3A4-86DC-7615EABA6F59}"/>
              </a:ext>
            </a:extLst>
          </p:cNvPr>
          <p:cNvSpPr/>
          <p:nvPr/>
        </p:nvSpPr>
        <p:spPr>
          <a:xfrm>
            <a:off x="7244751" y="2531403"/>
            <a:ext cx="560510" cy="570559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96BC9D-7DDA-65FC-41ED-C3C8CAE8F087}"/>
              </a:ext>
            </a:extLst>
          </p:cNvPr>
          <p:cNvSpPr/>
          <p:nvPr/>
        </p:nvSpPr>
        <p:spPr>
          <a:xfrm rot="5400000">
            <a:off x="8349646" y="4554898"/>
            <a:ext cx="1469153" cy="155646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6FC37B-C289-AC73-43D4-FC32D626C152}"/>
              </a:ext>
            </a:extLst>
          </p:cNvPr>
          <p:cNvSpPr/>
          <p:nvPr/>
        </p:nvSpPr>
        <p:spPr>
          <a:xfrm>
            <a:off x="10262560" y="2531403"/>
            <a:ext cx="560510" cy="570559"/>
          </a:xfrm>
          <a:prstGeom prst="ellipse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887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E23839-4E7C-A765-F4C4-914053F0C51B}"/>
              </a:ext>
            </a:extLst>
          </p:cNvPr>
          <p:cNvSpPr/>
          <p:nvPr/>
        </p:nvSpPr>
        <p:spPr>
          <a:xfrm>
            <a:off x="2099388" y="3012043"/>
            <a:ext cx="7575680" cy="21552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br>
              <a:rPr lang="en-US" b="1" dirty="0">
                <a:latin typeface="Lato" panose="020F0502020204030203" pitchFamily="34" charset="77"/>
              </a:rPr>
            </a:br>
            <a:r>
              <a:rPr lang="en-US" b="1" dirty="0">
                <a:latin typeface="Lato" panose="020F0502020204030203" pitchFamily="34" charset="77"/>
              </a:rPr>
              <a:t>Example: </a:t>
            </a:r>
            <a:r>
              <a:rPr lang="en-US" dirty="0">
                <a:latin typeface="Lato" panose="020F0502020204030203" pitchFamily="34" charset="77"/>
              </a:rPr>
              <a:t>Sampling uniformly on a sphere requires some thought</a:t>
            </a:r>
            <a:endParaRPr lang="en-US" b="1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8362C-4B72-A1B9-7BEC-558247A3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3847C-521C-2E76-FD39-A0DAB6258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Sampling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D2C16-95CD-0DD0-4D02-23E1C2F0F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56DBB-9AF2-4A85-3360-883E7A9C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78</a:t>
            </a:fld>
            <a:endParaRPr 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DFBAE696-3322-96DB-DC80-66715A6BB714}"/>
              </a:ext>
            </a:extLst>
          </p:cNvPr>
          <p:cNvSpPr/>
          <p:nvPr/>
        </p:nvSpPr>
        <p:spPr>
          <a:xfrm>
            <a:off x="3638938" y="1690688"/>
            <a:ext cx="3331029" cy="676830"/>
          </a:xfrm>
          <a:prstGeom prst="wedgeRectCallout">
            <a:avLst>
              <a:gd name="adj1" fmla="val -57664"/>
              <a:gd name="adj2" fmla="val 114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Need to be careful depending on configuration space</a:t>
            </a:r>
          </a:p>
        </p:txBody>
      </p:sp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53D6A7E-39B8-945B-7382-B286211C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47" y="3722217"/>
            <a:ext cx="6325896" cy="1083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85C815-813B-5BA5-DB38-CA53073A399D}"/>
              </a:ext>
            </a:extLst>
          </p:cNvPr>
          <p:cNvSpPr txBox="1"/>
          <p:nvPr/>
        </p:nvSpPr>
        <p:spPr>
          <a:xfrm>
            <a:off x="2575249" y="4785017"/>
            <a:ext cx="7575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Lato" panose="020F0502020204030203" pitchFamily="34" charset="77"/>
                <a:hlinkClick r:id="rId3"/>
              </a:rPr>
              <a:t>https://</a:t>
            </a:r>
            <a:r>
              <a:rPr lang="en-US" sz="1200" dirty="0" err="1">
                <a:latin typeface="Lato" panose="020F0502020204030203" pitchFamily="34" charset="77"/>
                <a:hlinkClick r:id="rId3"/>
              </a:rPr>
              <a:t>extremelearning.com.au</a:t>
            </a:r>
            <a:r>
              <a:rPr lang="en-US" sz="1200" dirty="0">
                <a:latin typeface="Lato" panose="020F0502020204030203" pitchFamily="34" charset="77"/>
                <a:hlinkClick r:id="rId3"/>
              </a:rPr>
              <a:t>/how-to-generate-uniformly-random-points-on-n-spheres-and-n-balls/</a:t>
            </a:r>
            <a:endParaRPr lang="en-US" sz="1200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826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362C-4B72-A1B9-7BEC-558247A3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3847C-521C-2E76-FD39-A0DAB6258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Sampling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Distance metrics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D2C16-95CD-0DD0-4D02-23E1C2F0F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56DBB-9AF2-4A85-3360-883E7A9C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79</a:t>
            </a:fld>
            <a:endParaRPr 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DFBAE696-3322-96DB-DC80-66715A6BB714}"/>
              </a:ext>
            </a:extLst>
          </p:cNvPr>
          <p:cNvSpPr/>
          <p:nvPr/>
        </p:nvSpPr>
        <p:spPr>
          <a:xfrm>
            <a:off x="4449147" y="2539774"/>
            <a:ext cx="3117980" cy="676830"/>
          </a:xfrm>
          <a:prstGeom prst="wedgeRectCallout">
            <a:avLst>
              <a:gd name="adj1" fmla="val -57664"/>
              <a:gd name="adj2" fmla="val 114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Need to be careful when angles are involved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8E4673-BAAF-676E-ED22-9D805ABA9114}"/>
                  </a:ext>
                </a:extLst>
              </p:cNvPr>
              <p:cNvSpPr/>
              <p:nvPr/>
            </p:nvSpPr>
            <p:spPr>
              <a:xfrm>
                <a:off x="2490496" y="3778898"/>
                <a:ext cx="7035282" cy="15675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br>
                  <a:rPr lang="en-US" b="1" dirty="0">
                    <a:latin typeface="Lato" panose="020F0502020204030203" pitchFamily="34" charset="77"/>
                  </a:rPr>
                </a:br>
                <a:r>
                  <a:rPr lang="en-US" b="1" dirty="0">
                    <a:latin typeface="Lato" panose="020F0502020204030203" pitchFamily="34" charset="77"/>
                  </a:rPr>
                  <a:t>Example: </a:t>
                </a:r>
                <a:r>
                  <a:rPr lang="en-US" dirty="0">
                    <a:solidFill>
                      <a:srgbClr val="FF0000"/>
                    </a:solidFill>
                    <a:latin typeface="Lato" panose="020F0502020204030203" pitchFamily="34" charset="77"/>
                  </a:rPr>
                  <a:t>Weighted</a:t>
                </a:r>
                <a:r>
                  <a:rPr lang="en-US" dirty="0">
                    <a:latin typeface="Lato" panose="020F0502020204030203" pitchFamily="34" charset="77"/>
                  </a:rPr>
                  <a:t> distance function in SE(2)</a:t>
                </a:r>
              </a:p>
              <a:p>
                <a:pPr algn="ctr"/>
                <a:endParaRPr lang="en-US" b="1" dirty="0">
                  <a:latin typeface="Lato" panose="020F0502020204030203" pitchFamily="34" charset="77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b="1" dirty="0">
                  <a:latin typeface="Lato" panose="020F0502020204030203" pitchFamily="34" charset="77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8E4673-BAAF-676E-ED22-9D805ABA91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496" y="3778898"/>
                <a:ext cx="7035282" cy="15675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3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033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If can move directly towards goal, do so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Otherwise, move </a:t>
            </a:r>
            <a:r>
              <a:rPr lang="en-US" dirty="0" err="1"/>
              <a:t>ccw</a:t>
            </a:r>
            <a:r>
              <a:rPr lang="en-US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6355481" y="3645070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6655272" y="2408224"/>
            <a:ext cx="3549717" cy="153663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0A2E21A-33FC-7147-00B0-D74EC866B6DF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161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362C-4B72-A1B9-7BEC-558247A3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3847C-521C-2E76-FD39-A0DAB6258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Sampling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Distance metrics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Nearest neighbors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D2C16-95CD-0DD0-4D02-23E1C2F0F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56DBB-9AF2-4A85-3360-883E7A9C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80</a:t>
            </a:fld>
            <a:endParaRPr lang="en-US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31DC106C-8692-31B5-35CC-BC7AA5FE2466}"/>
              </a:ext>
            </a:extLst>
          </p:cNvPr>
          <p:cNvSpPr/>
          <p:nvPr/>
        </p:nvSpPr>
        <p:spPr>
          <a:xfrm>
            <a:off x="4710405" y="3429000"/>
            <a:ext cx="3117980" cy="676830"/>
          </a:xfrm>
          <a:prstGeom prst="wedgeRectCallout">
            <a:avLst>
              <a:gd name="adj1" fmla="val -57664"/>
              <a:gd name="adj2" fmla="val 114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Can often do better than naïve quadratic algorithm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4D9C4C-EE4C-10FF-98EC-530132810892}"/>
              </a:ext>
            </a:extLst>
          </p:cNvPr>
          <p:cNvSpPr/>
          <p:nvPr/>
        </p:nvSpPr>
        <p:spPr>
          <a:xfrm>
            <a:off x="2369198" y="4572001"/>
            <a:ext cx="7035282" cy="9330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br>
              <a:rPr lang="en-US" b="1" dirty="0">
                <a:latin typeface="Lato" panose="020F0502020204030203" pitchFamily="34" charset="77"/>
              </a:rPr>
            </a:br>
            <a:r>
              <a:rPr lang="en-US" b="1" dirty="0">
                <a:latin typeface="Lato" panose="020F0502020204030203" pitchFamily="34" charset="77"/>
              </a:rPr>
              <a:t>Example: </a:t>
            </a:r>
            <a:r>
              <a:rPr lang="en-US" dirty="0">
                <a:latin typeface="Lato" panose="020F0502020204030203" pitchFamily="34" charset="77"/>
              </a:rPr>
              <a:t>KD trees (for Euclidean configuration spaces)</a:t>
            </a:r>
            <a:endParaRPr lang="en-US" b="1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222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362C-4B72-A1B9-7BEC-558247A3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3847C-521C-2E76-FD39-A0DAB6258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Sampling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Distance metrics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Nearest neighbors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Collision checking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D2C16-95CD-0DD0-4D02-23E1C2F0F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56DBB-9AF2-4A85-3360-883E7A9C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81</a:t>
            </a:fld>
            <a:endParaRPr 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B4A739CA-1734-0643-D3F6-D9E31DC255D4}"/>
              </a:ext>
            </a:extLst>
          </p:cNvPr>
          <p:cNvSpPr/>
          <p:nvPr/>
        </p:nvSpPr>
        <p:spPr>
          <a:xfrm>
            <a:off x="4719735" y="4352731"/>
            <a:ext cx="3705807" cy="695130"/>
          </a:xfrm>
          <a:prstGeom prst="wedgeRectCallout">
            <a:avLst>
              <a:gd name="adj1" fmla="val -57664"/>
              <a:gd name="adj2" fmla="val 114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Usually the speed bottleneck. Use existing optimized libraries!</a:t>
            </a:r>
          </a:p>
        </p:txBody>
      </p:sp>
    </p:spTree>
    <p:extLst>
      <p:ext uri="{BB962C8B-B14F-4D97-AF65-F5344CB8AC3E}">
        <p14:creationId xmlns:p14="http://schemas.microsoft.com/office/powerpoint/2010/main" val="26520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362C-4B72-A1B9-7BEC-558247A3B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3847C-521C-2E76-FD39-A0DAB6258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Sampling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Distance metrics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Nearest neighbors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Collision checking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Interpolation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D2C16-95CD-0DD0-4D02-23E1C2F0F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56DBB-9AF2-4A85-3360-883E7A9C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82</a:t>
            </a:fld>
            <a:endParaRPr lang="en-US"/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BA9C58A3-8E94-05F0-8ADD-D12FC2997493}"/>
              </a:ext>
            </a:extLst>
          </p:cNvPr>
          <p:cNvSpPr/>
          <p:nvPr/>
        </p:nvSpPr>
        <p:spPr>
          <a:xfrm>
            <a:off x="3935964" y="5223962"/>
            <a:ext cx="3705807" cy="695130"/>
          </a:xfrm>
          <a:prstGeom prst="wedgeRectCallout">
            <a:avLst>
              <a:gd name="adj1" fmla="val -57664"/>
              <a:gd name="adj2" fmla="val 1146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ato" panose="020F0502020204030203" pitchFamily="34" charset="77"/>
              </a:rPr>
              <a:t>Linear, polynomial, trapezoidal…</a:t>
            </a:r>
          </a:p>
        </p:txBody>
      </p:sp>
    </p:spTree>
    <p:extLst>
      <p:ext uri="{BB962C8B-B14F-4D97-AF65-F5344CB8AC3E}">
        <p14:creationId xmlns:p14="http://schemas.microsoft.com/office/powerpoint/2010/main" val="236254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C8A9-C9E9-4A60-422A-B96570305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“Bug Algorithm”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5803-668A-3EA3-D266-3C2FBB930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033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each time step: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b="1" dirty="0"/>
              <a:t>If can move directly towards goal, do so</a:t>
            </a:r>
            <a:br>
              <a:rPr lang="en-US" dirty="0"/>
            </a:b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Otherwise, move </a:t>
            </a:r>
            <a:r>
              <a:rPr lang="en-US" dirty="0" err="1"/>
              <a:t>ccw</a:t>
            </a:r>
            <a:r>
              <a:rPr lang="en-US" dirty="0"/>
              <a:t> around obstacle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6EF9D-24FE-51EC-2F7B-0B8F3881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Silver - Princeton University - Fall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F4C4C-6240-1482-4B27-EF17DD79B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0099-932A-9345-A983-616282D95534}" type="slidenum">
              <a:rPr lang="en-US" smtClean="0"/>
              <a:t>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87F672-050F-A00F-E497-1FEA78A00A70}"/>
              </a:ext>
            </a:extLst>
          </p:cNvPr>
          <p:cNvSpPr/>
          <p:nvPr/>
        </p:nvSpPr>
        <p:spPr>
          <a:xfrm>
            <a:off x="6242785" y="1825625"/>
            <a:ext cx="4735630" cy="423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4DDD8-A0C5-AD65-8EDB-B7682F966FB6}"/>
              </a:ext>
            </a:extLst>
          </p:cNvPr>
          <p:cNvSpPr/>
          <p:nvPr/>
        </p:nvSpPr>
        <p:spPr>
          <a:xfrm>
            <a:off x="7069853" y="3262123"/>
            <a:ext cx="599583" cy="599582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E9634-B8AD-5D7F-87C7-D86F4A03429D}"/>
              </a:ext>
            </a:extLst>
          </p:cNvPr>
          <p:cNvSpPr/>
          <p:nvPr/>
        </p:nvSpPr>
        <p:spPr>
          <a:xfrm>
            <a:off x="7669436" y="2708015"/>
            <a:ext cx="327259" cy="24736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20C44-E498-02FA-3A5F-66A768F6B19A}"/>
              </a:ext>
            </a:extLst>
          </p:cNvPr>
          <p:cNvSpPr/>
          <p:nvPr/>
        </p:nvSpPr>
        <p:spPr>
          <a:xfrm>
            <a:off x="9905198" y="2108433"/>
            <a:ext cx="599583" cy="599582"/>
          </a:xfrm>
          <a:prstGeom prst="rect">
            <a:avLst/>
          </a:prstGeom>
          <a:solidFill>
            <a:srgbClr val="7EFE7E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5F727E-2AD6-482B-A495-322FCC9F742A}"/>
              </a:ext>
            </a:extLst>
          </p:cNvPr>
          <p:cNvCxnSpPr>
            <a:cxnSpLocks/>
          </p:cNvCxnSpPr>
          <p:nvPr/>
        </p:nvCxnSpPr>
        <p:spPr>
          <a:xfrm flipV="1">
            <a:off x="7372952" y="2408224"/>
            <a:ext cx="2832037" cy="118199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05E77-CD7A-97FF-06DF-C50D62D289AF}"/>
              </a:ext>
            </a:extLst>
          </p:cNvPr>
          <p:cNvSpPr/>
          <p:nvPr/>
        </p:nvSpPr>
        <p:spPr>
          <a:xfrm rot="5400000">
            <a:off x="8794431" y="3667372"/>
            <a:ext cx="327259" cy="110198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85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12692</TotalTime>
  <Words>2063</Words>
  <Application>Microsoft Macintosh PowerPoint</Application>
  <PresentationFormat>Widescreen</PresentationFormat>
  <Paragraphs>450</Paragraphs>
  <Slides>82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Arial</vt:lpstr>
      <vt:lpstr>Calibri</vt:lpstr>
      <vt:lpstr>Cambria Math</vt:lpstr>
      <vt:lpstr>Century Schoolbook</vt:lpstr>
      <vt:lpstr>Lato</vt:lpstr>
      <vt:lpstr>Office Theme</vt:lpstr>
      <vt:lpstr>Planning in Continuous Spaces: Motion Planning</vt:lpstr>
      <vt:lpstr>Recap and Preview</vt:lpstr>
      <vt:lpstr>Motion Planning</vt:lpstr>
      <vt:lpstr>Motion Planning Problem Setting</vt:lpstr>
      <vt:lpstr>Motion Planning Solution</vt:lpstr>
      <vt:lpstr>Example: Motion Planning with 2D Shapes</vt:lpstr>
      <vt:lpstr>A Stupidest Possible Algorithm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A “Bug Algorithm”</vt:lpstr>
      <vt:lpstr>Sampling-Based Motion Planning</vt:lpstr>
      <vt:lpstr>Rapidly Exploring Random Trees (RRT)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Hyperparameter: Feasibility Check Distance</vt:lpstr>
      <vt:lpstr>Properties of RRT</vt:lpstr>
      <vt:lpstr>Post-Processing with Shortcuts</vt:lpstr>
      <vt:lpstr>Post-Processing with Shortcuts</vt:lpstr>
      <vt:lpstr>Post-Processing with Shortcuts</vt:lpstr>
      <vt:lpstr>Bidirectional RRT</vt:lpstr>
      <vt:lpstr>Demo with 7DOF Robot Arm</vt:lpstr>
      <vt:lpstr>Multi-Query Motion Planning</vt:lpstr>
      <vt:lpstr>Probabilistic Roadmaps (PRMs)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and Why Does Sampling-Based Motion Planning Work?</vt:lpstr>
      <vt:lpstr>Implementation Considerations</vt:lpstr>
      <vt:lpstr>Implementation Considerations</vt:lpstr>
      <vt:lpstr>Implementation Considerations</vt:lpstr>
      <vt:lpstr>Implementation Considerations</vt:lpstr>
      <vt:lpstr>Implementation Considerations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Scott Silver</dc:creator>
  <cp:lastModifiedBy>Thomas Scott Silver</cp:lastModifiedBy>
  <cp:revision>614</cp:revision>
  <dcterms:created xsi:type="dcterms:W3CDTF">2021-09-25T14:32:34Z</dcterms:created>
  <dcterms:modified xsi:type="dcterms:W3CDTF">2025-09-27T14:59:03Z</dcterms:modified>
</cp:coreProperties>
</file>